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4"/>
  </p:notesMasterIdLst>
  <p:sldIdLst>
    <p:sldId id="256" r:id="rId2"/>
    <p:sldId id="258" r:id="rId3"/>
    <p:sldId id="259" r:id="rId4"/>
    <p:sldId id="260" r:id="rId5"/>
    <p:sldId id="304" r:id="rId6"/>
    <p:sldId id="261" r:id="rId7"/>
    <p:sldId id="305" r:id="rId8"/>
    <p:sldId id="306" r:id="rId9"/>
    <p:sldId id="262" r:id="rId10"/>
    <p:sldId id="307" r:id="rId11"/>
    <p:sldId id="308" r:id="rId12"/>
    <p:sldId id="309" r:id="rId13"/>
    <p:sldId id="310" r:id="rId14"/>
    <p:sldId id="264" r:id="rId15"/>
    <p:sldId id="311" r:id="rId16"/>
    <p:sldId id="312" r:id="rId17"/>
    <p:sldId id="313" r:id="rId18"/>
    <p:sldId id="314" r:id="rId19"/>
    <p:sldId id="316" r:id="rId20"/>
    <p:sldId id="317" r:id="rId21"/>
    <p:sldId id="265" r:id="rId22"/>
    <p:sldId id="319" r:id="rId23"/>
    <p:sldId id="320" r:id="rId24"/>
    <p:sldId id="318"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263" r:id="rId42"/>
    <p:sldId id="283" r:id="rId43"/>
  </p:sldIdLst>
  <p:sldSz cx="9144000" cy="5143500" type="screen16x9"/>
  <p:notesSz cx="6858000" cy="9144000"/>
  <p:embeddedFontLst>
    <p:embeddedFont>
      <p:font typeface="Catamaran" panose="020B0604020202020204" charset="0"/>
      <p:regular r:id="rId45"/>
      <p:bold r:id="rId46"/>
    </p:embeddedFont>
    <p:embeddedFont>
      <p:font typeface="Catamaran Medium" panose="020B0604020202020204" charset="0"/>
      <p:regular r:id="rId47"/>
      <p:bold r:id="rId48"/>
    </p:embeddedFont>
    <p:embeddedFont>
      <p:font typeface="Catamaran SemiBold" panose="020B0604020202020204" charset="0"/>
      <p:regular r:id="rId49"/>
      <p:bold r:id="rId50"/>
    </p:embeddedFont>
    <p:embeddedFont>
      <p:font typeface="Raleway Medium" pitchFamily="2" charset="0"/>
      <p:regular r:id="rId51"/>
      <p:bold r:id="rId52"/>
      <p:italic r:id="rId53"/>
      <p:boldItalic r:id="rId54"/>
    </p:embeddedFont>
    <p:embeddedFont>
      <p:font typeface="Russo One" panose="020B0604020202020204" charset="0"/>
      <p:regular r:id="rId55"/>
    </p:embeddedFont>
    <p:embeddedFont>
      <p:font typeface="Unna"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8148FE-3C3E-423D-A07C-35364E2B2FC0}">
  <a:tblStyle styleId="{CD8148FE-3C3E-423D-A07C-35364E2B2F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3" d="100"/>
          <a:sy n="53" d="100"/>
        </p:scale>
        <p:origin x="1660"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1434886b7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1434886b7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53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8d0ada64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8d0ada64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17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229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08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1432e389c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1432e389c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1432e389c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1432e389c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7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8d0ada64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8d0ada64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304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18d0ada648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18d0ada648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29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18d0ada648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18d0ada648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824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38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8d0ada648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18d0ada648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538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3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40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768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3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062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483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004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154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8d0ada64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8d0ada64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333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50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93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790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351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847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04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947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874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44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18d0ada648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18d0ada648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1432e389c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1432e389c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625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1432e38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1432e38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195880115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195880115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8d0ada64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8d0ada64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99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18d0ada648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18d0ada648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18d0ada648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18d0ada648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99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8d0ada64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8d0ada64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10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18d0ada648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18d0ada648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rypto Mining Project Proposal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58875"/>
            <a:ext cx="4053300" cy="2377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19050" y="3713700"/>
            <a:ext cx="3466500" cy="413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mt="31000"/>
          </a:blip>
          <a:stretch>
            <a:fillRect/>
          </a:stretch>
        </p:blipFill>
        <p:spPr>
          <a:xfrm flipH="1">
            <a:off x="83800" y="-1062330"/>
            <a:ext cx="3691100" cy="2306950"/>
          </a:xfrm>
          <a:prstGeom prst="rect">
            <a:avLst/>
          </a:prstGeom>
          <a:noFill/>
          <a:ln>
            <a:noFill/>
          </a:ln>
        </p:spPr>
      </p:pic>
      <p:pic>
        <p:nvPicPr>
          <p:cNvPr id="12" name="Google Shape;12;p2"/>
          <p:cNvPicPr preferRelativeResize="0"/>
          <p:nvPr/>
        </p:nvPicPr>
        <p:blipFill>
          <a:blip r:embed="rId3">
            <a:alphaModFix amt="31000"/>
          </a:blip>
          <a:stretch>
            <a:fillRect/>
          </a:stretch>
        </p:blipFill>
        <p:spPr>
          <a:xfrm flipH="1">
            <a:off x="1039300" y="-405100"/>
            <a:ext cx="9144003" cy="6206121"/>
          </a:xfrm>
          <a:prstGeom prst="rect">
            <a:avLst/>
          </a:prstGeom>
          <a:noFill/>
          <a:ln>
            <a:noFill/>
          </a:ln>
        </p:spPr>
      </p:pic>
      <p:grpSp>
        <p:nvGrpSpPr>
          <p:cNvPr id="13" name="Google Shape;13;p2"/>
          <p:cNvGrpSpPr/>
          <p:nvPr/>
        </p:nvGrpSpPr>
        <p:grpSpPr>
          <a:xfrm flipH="1">
            <a:off x="4766517" y="-72583"/>
            <a:ext cx="4497070" cy="5216035"/>
            <a:chOff x="5082600" y="539500"/>
            <a:chExt cx="3437076" cy="3986575"/>
          </a:xfrm>
        </p:grpSpPr>
        <p:grpSp>
          <p:nvGrpSpPr>
            <p:cNvPr id="14" name="Google Shape;14;p2"/>
            <p:cNvGrpSpPr/>
            <p:nvPr/>
          </p:nvGrpSpPr>
          <p:grpSpPr>
            <a:xfrm>
              <a:off x="5082600" y="539500"/>
              <a:ext cx="3437076" cy="3971150"/>
              <a:chOff x="5082600" y="539500"/>
              <a:chExt cx="3437076" cy="3971150"/>
            </a:xfrm>
          </p:grpSpPr>
          <p:grpSp>
            <p:nvGrpSpPr>
              <p:cNvPr id="15" name="Google Shape;15;p2"/>
              <p:cNvGrpSpPr/>
              <p:nvPr/>
            </p:nvGrpSpPr>
            <p:grpSpPr>
              <a:xfrm>
                <a:off x="5082600" y="539500"/>
                <a:ext cx="3437076" cy="3971150"/>
                <a:chOff x="2222725" y="1095600"/>
                <a:chExt cx="3437076" cy="3971150"/>
              </a:xfrm>
            </p:grpSpPr>
            <p:sp>
              <p:nvSpPr>
                <p:cNvPr id="16" name="Google Shape;16;p2"/>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410000" y="3637511"/>
                <a:ext cx="1017675" cy="63064"/>
                <a:chOff x="2617250" y="2254786"/>
                <a:chExt cx="1017675" cy="63064"/>
              </a:xfrm>
            </p:grpSpPr>
            <p:sp>
              <p:nvSpPr>
                <p:cNvPr id="59" name="Google Shape;59;p2"/>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2"/>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690"/>
        <p:cNvGrpSpPr/>
        <p:nvPr/>
      </p:nvGrpSpPr>
      <p:grpSpPr>
        <a:xfrm>
          <a:off x="0" y="0"/>
          <a:ext cx="0" cy="0"/>
          <a:chOff x="0" y="0"/>
          <a:chExt cx="0" cy="0"/>
        </a:xfrm>
      </p:grpSpPr>
      <p:sp>
        <p:nvSpPr>
          <p:cNvPr id="691" name="Google Shape;691;p21"/>
          <p:cNvSpPr txBox="1">
            <a:spLocks noGrp="1"/>
          </p:cNvSpPr>
          <p:nvPr>
            <p:ph type="title"/>
          </p:nvPr>
        </p:nvSpPr>
        <p:spPr>
          <a:xfrm>
            <a:off x="4557100" y="1369275"/>
            <a:ext cx="3841200" cy="655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2" name="Google Shape;692;p21"/>
          <p:cNvSpPr txBox="1">
            <a:spLocks noGrp="1"/>
          </p:cNvSpPr>
          <p:nvPr>
            <p:ph type="subTitle" idx="1"/>
          </p:nvPr>
        </p:nvSpPr>
        <p:spPr>
          <a:xfrm>
            <a:off x="4589575" y="2113925"/>
            <a:ext cx="3841200" cy="18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Font typeface="Arial"/>
              <a:buChar char="●"/>
              <a:defRPr sz="1400"/>
            </a:lvl1pPr>
            <a:lvl2pPr lvl="1" algn="ctr" rtl="0">
              <a:lnSpc>
                <a:spcPct val="100000"/>
              </a:lnSpc>
              <a:spcBef>
                <a:spcPts val="0"/>
              </a:spcBef>
              <a:spcAft>
                <a:spcPts val="0"/>
              </a:spcAft>
              <a:buSzPts val="1400"/>
              <a:buFont typeface="Arial"/>
              <a:buChar char="○"/>
              <a:defRPr/>
            </a:lvl2pPr>
            <a:lvl3pPr lvl="2" algn="ctr" rtl="0">
              <a:lnSpc>
                <a:spcPct val="100000"/>
              </a:lnSpc>
              <a:spcBef>
                <a:spcPts val="0"/>
              </a:spcBef>
              <a:spcAft>
                <a:spcPts val="0"/>
              </a:spcAft>
              <a:buSzPts val="1400"/>
              <a:buFont typeface="Arial"/>
              <a:buChar char="■"/>
              <a:defRPr/>
            </a:lvl3pPr>
            <a:lvl4pPr lvl="3" algn="ctr" rtl="0">
              <a:lnSpc>
                <a:spcPct val="100000"/>
              </a:lnSpc>
              <a:spcBef>
                <a:spcPts val="0"/>
              </a:spcBef>
              <a:spcAft>
                <a:spcPts val="0"/>
              </a:spcAft>
              <a:buSzPts val="1400"/>
              <a:buFont typeface="Arial"/>
              <a:buChar char="●"/>
              <a:defRPr/>
            </a:lvl4pPr>
            <a:lvl5pPr lvl="4" algn="ctr" rtl="0">
              <a:lnSpc>
                <a:spcPct val="100000"/>
              </a:lnSpc>
              <a:spcBef>
                <a:spcPts val="0"/>
              </a:spcBef>
              <a:spcAft>
                <a:spcPts val="0"/>
              </a:spcAft>
              <a:buSzPts val="1400"/>
              <a:buFont typeface="Arial"/>
              <a:buChar char="○"/>
              <a:defRPr/>
            </a:lvl5pPr>
            <a:lvl6pPr lvl="5" algn="ctr" rtl="0">
              <a:lnSpc>
                <a:spcPct val="100000"/>
              </a:lnSpc>
              <a:spcBef>
                <a:spcPts val="0"/>
              </a:spcBef>
              <a:spcAft>
                <a:spcPts val="0"/>
              </a:spcAft>
              <a:buSzPts val="1400"/>
              <a:buFont typeface="Arial"/>
              <a:buChar char="■"/>
              <a:defRPr/>
            </a:lvl6pPr>
            <a:lvl7pPr lvl="6" algn="ctr" rtl="0">
              <a:lnSpc>
                <a:spcPct val="100000"/>
              </a:lnSpc>
              <a:spcBef>
                <a:spcPts val="0"/>
              </a:spcBef>
              <a:spcAft>
                <a:spcPts val="0"/>
              </a:spcAft>
              <a:buSzPts val="1400"/>
              <a:buFont typeface="Arial"/>
              <a:buChar char="●"/>
              <a:defRPr/>
            </a:lvl7pPr>
            <a:lvl8pPr lvl="7" algn="ctr" rtl="0">
              <a:lnSpc>
                <a:spcPct val="100000"/>
              </a:lnSpc>
              <a:spcBef>
                <a:spcPts val="0"/>
              </a:spcBef>
              <a:spcAft>
                <a:spcPts val="0"/>
              </a:spcAft>
              <a:buSzPts val="1400"/>
              <a:buFont typeface="Arial"/>
              <a:buChar char="○"/>
              <a:defRPr/>
            </a:lvl8pPr>
            <a:lvl9pPr lvl="8" algn="ctr" rtl="0">
              <a:lnSpc>
                <a:spcPct val="100000"/>
              </a:lnSpc>
              <a:spcBef>
                <a:spcPts val="0"/>
              </a:spcBef>
              <a:spcAft>
                <a:spcPts val="0"/>
              </a:spcAft>
              <a:buSzPts val="1400"/>
              <a:buFont typeface="Arial"/>
              <a:buChar char="■"/>
              <a:defRPr/>
            </a:lvl9pPr>
          </a:lstStyle>
          <a:p>
            <a:endParaRPr/>
          </a:p>
        </p:txBody>
      </p:sp>
      <p:grpSp>
        <p:nvGrpSpPr>
          <p:cNvPr id="693" name="Google Shape;693;p21"/>
          <p:cNvGrpSpPr/>
          <p:nvPr/>
        </p:nvGrpSpPr>
        <p:grpSpPr>
          <a:xfrm>
            <a:off x="-193250" y="-1318596"/>
            <a:ext cx="10446266" cy="7825129"/>
            <a:chOff x="-193250" y="-1318596"/>
            <a:chExt cx="10446266" cy="7825129"/>
          </a:xfrm>
        </p:grpSpPr>
        <p:pic>
          <p:nvPicPr>
            <p:cNvPr id="694" name="Google Shape;694;p21"/>
            <p:cNvPicPr preferRelativeResize="0"/>
            <p:nvPr/>
          </p:nvPicPr>
          <p:blipFill>
            <a:blip r:embed="rId2">
              <a:alphaModFix amt="30000"/>
            </a:blip>
            <a:stretch>
              <a:fillRect/>
            </a:stretch>
          </p:blipFill>
          <p:spPr>
            <a:xfrm>
              <a:off x="-193250" y="2968712"/>
              <a:ext cx="4162851" cy="3356425"/>
            </a:xfrm>
            <a:prstGeom prst="rect">
              <a:avLst/>
            </a:prstGeom>
            <a:noFill/>
            <a:ln>
              <a:noFill/>
            </a:ln>
          </p:spPr>
        </p:pic>
        <p:pic>
          <p:nvPicPr>
            <p:cNvPr id="695" name="Google Shape;695;p21"/>
            <p:cNvPicPr preferRelativeResize="0"/>
            <p:nvPr/>
          </p:nvPicPr>
          <p:blipFill>
            <a:blip r:embed="rId3">
              <a:alphaModFix amt="30000"/>
            </a:blip>
            <a:stretch>
              <a:fillRect/>
            </a:stretch>
          </p:blipFill>
          <p:spPr>
            <a:xfrm rot="5400000">
              <a:off x="138350" y="-415500"/>
              <a:ext cx="2480650" cy="2827851"/>
            </a:xfrm>
            <a:prstGeom prst="rect">
              <a:avLst/>
            </a:prstGeom>
            <a:noFill/>
            <a:ln>
              <a:noFill/>
            </a:ln>
          </p:spPr>
        </p:pic>
        <p:pic>
          <p:nvPicPr>
            <p:cNvPr id="696" name="Google Shape;696;p21"/>
            <p:cNvPicPr preferRelativeResize="0"/>
            <p:nvPr/>
          </p:nvPicPr>
          <p:blipFill>
            <a:blip r:embed="rId4">
              <a:alphaModFix amt="30000"/>
            </a:blip>
            <a:stretch>
              <a:fillRect/>
            </a:stretch>
          </p:blipFill>
          <p:spPr>
            <a:xfrm rot="1486606" flipH="1">
              <a:off x="4749601" y="2984570"/>
              <a:ext cx="5143198" cy="2562174"/>
            </a:xfrm>
            <a:prstGeom prst="rect">
              <a:avLst/>
            </a:prstGeom>
            <a:noFill/>
            <a:ln>
              <a:noFill/>
            </a:ln>
          </p:spPr>
        </p:pic>
        <p:pic>
          <p:nvPicPr>
            <p:cNvPr id="697" name="Google Shape;697;p21"/>
            <p:cNvPicPr preferRelativeResize="0"/>
            <p:nvPr/>
          </p:nvPicPr>
          <p:blipFill>
            <a:blip r:embed="rId4">
              <a:alphaModFix amt="30000"/>
            </a:blip>
            <a:stretch>
              <a:fillRect/>
            </a:stretch>
          </p:blipFill>
          <p:spPr>
            <a:xfrm rot="2314483" flipH="1">
              <a:off x="4872151" y="5345"/>
              <a:ext cx="5143196" cy="2562175"/>
            </a:xfrm>
            <a:prstGeom prst="rect">
              <a:avLst/>
            </a:prstGeom>
            <a:noFill/>
            <a:ln>
              <a:noFill/>
            </a:ln>
          </p:spPr>
        </p:pic>
      </p:grpSp>
      <p:grpSp>
        <p:nvGrpSpPr>
          <p:cNvPr id="698" name="Google Shape;698;p21"/>
          <p:cNvGrpSpPr/>
          <p:nvPr/>
        </p:nvGrpSpPr>
        <p:grpSpPr>
          <a:xfrm flipH="1">
            <a:off x="-1145355" y="-1208236"/>
            <a:ext cx="4899208" cy="5682464"/>
            <a:chOff x="5082600" y="539500"/>
            <a:chExt cx="3437076" cy="3986575"/>
          </a:xfrm>
        </p:grpSpPr>
        <p:grpSp>
          <p:nvGrpSpPr>
            <p:cNvPr id="699" name="Google Shape;699;p21"/>
            <p:cNvGrpSpPr/>
            <p:nvPr/>
          </p:nvGrpSpPr>
          <p:grpSpPr>
            <a:xfrm>
              <a:off x="5082600" y="539500"/>
              <a:ext cx="3437076" cy="3971150"/>
              <a:chOff x="5082600" y="539500"/>
              <a:chExt cx="3437076" cy="3971150"/>
            </a:xfrm>
          </p:grpSpPr>
          <p:grpSp>
            <p:nvGrpSpPr>
              <p:cNvPr id="700" name="Google Shape;700;p21"/>
              <p:cNvGrpSpPr/>
              <p:nvPr/>
            </p:nvGrpSpPr>
            <p:grpSpPr>
              <a:xfrm>
                <a:off x="5082600" y="539500"/>
                <a:ext cx="3437076" cy="3971150"/>
                <a:chOff x="2222725" y="1095600"/>
                <a:chExt cx="3437076" cy="3971150"/>
              </a:xfrm>
            </p:grpSpPr>
            <p:sp>
              <p:nvSpPr>
                <p:cNvPr id="701" name="Google Shape;701;p21"/>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1"/>
              <p:cNvGrpSpPr/>
              <p:nvPr/>
            </p:nvGrpSpPr>
            <p:grpSpPr>
              <a:xfrm>
                <a:off x="5410000" y="3637511"/>
                <a:ext cx="1017675" cy="63064"/>
                <a:chOff x="2617250" y="2254786"/>
                <a:chExt cx="1017675" cy="63064"/>
              </a:xfrm>
            </p:grpSpPr>
            <p:sp>
              <p:nvSpPr>
                <p:cNvPr id="744" name="Google Shape;744;p21"/>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7" name="Google Shape;747;p21"/>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_1_1_1_2">
    <p:spTree>
      <p:nvGrpSpPr>
        <p:cNvPr id="1" name="Shape 748"/>
        <p:cNvGrpSpPr/>
        <p:nvPr/>
      </p:nvGrpSpPr>
      <p:grpSpPr>
        <a:xfrm>
          <a:off x="0" y="0"/>
          <a:ext cx="0" cy="0"/>
          <a:chOff x="0" y="0"/>
          <a:chExt cx="0" cy="0"/>
        </a:xfrm>
      </p:grpSpPr>
      <p:sp>
        <p:nvSpPr>
          <p:cNvPr id="749" name="Google Shape;749;p22"/>
          <p:cNvSpPr txBox="1">
            <a:spLocks noGrp="1"/>
          </p:cNvSpPr>
          <p:nvPr>
            <p:ph type="title"/>
          </p:nvPr>
        </p:nvSpPr>
        <p:spPr>
          <a:xfrm>
            <a:off x="786150" y="1315675"/>
            <a:ext cx="4345200" cy="140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300"/>
              <a:buNone/>
              <a:defRPr sz="8300">
                <a:solidFill>
                  <a:schemeClr val="lt1"/>
                </a:solidFill>
              </a:defRPr>
            </a:lvl1pPr>
            <a:lvl2pPr lvl="1" rtl="0">
              <a:spcBef>
                <a:spcPts val="0"/>
              </a:spcBef>
              <a:spcAft>
                <a:spcPts val="0"/>
              </a:spcAft>
              <a:buSzPts val="8300"/>
              <a:buNone/>
              <a:defRPr sz="8300"/>
            </a:lvl2pPr>
            <a:lvl3pPr lvl="2" rtl="0">
              <a:spcBef>
                <a:spcPts val="0"/>
              </a:spcBef>
              <a:spcAft>
                <a:spcPts val="0"/>
              </a:spcAft>
              <a:buSzPts val="8300"/>
              <a:buNone/>
              <a:defRPr sz="8300"/>
            </a:lvl3pPr>
            <a:lvl4pPr lvl="3" rtl="0">
              <a:spcBef>
                <a:spcPts val="0"/>
              </a:spcBef>
              <a:spcAft>
                <a:spcPts val="0"/>
              </a:spcAft>
              <a:buSzPts val="8300"/>
              <a:buNone/>
              <a:defRPr sz="8300"/>
            </a:lvl4pPr>
            <a:lvl5pPr lvl="4" rtl="0">
              <a:spcBef>
                <a:spcPts val="0"/>
              </a:spcBef>
              <a:spcAft>
                <a:spcPts val="0"/>
              </a:spcAft>
              <a:buSzPts val="8300"/>
              <a:buNone/>
              <a:defRPr sz="8300"/>
            </a:lvl5pPr>
            <a:lvl6pPr lvl="5" rtl="0">
              <a:spcBef>
                <a:spcPts val="0"/>
              </a:spcBef>
              <a:spcAft>
                <a:spcPts val="0"/>
              </a:spcAft>
              <a:buSzPts val="8300"/>
              <a:buNone/>
              <a:defRPr sz="8300"/>
            </a:lvl6pPr>
            <a:lvl7pPr lvl="6" rtl="0">
              <a:spcBef>
                <a:spcPts val="0"/>
              </a:spcBef>
              <a:spcAft>
                <a:spcPts val="0"/>
              </a:spcAft>
              <a:buSzPts val="8300"/>
              <a:buNone/>
              <a:defRPr sz="8300"/>
            </a:lvl7pPr>
            <a:lvl8pPr lvl="7" rtl="0">
              <a:spcBef>
                <a:spcPts val="0"/>
              </a:spcBef>
              <a:spcAft>
                <a:spcPts val="0"/>
              </a:spcAft>
              <a:buSzPts val="8300"/>
              <a:buNone/>
              <a:defRPr sz="8300"/>
            </a:lvl8pPr>
            <a:lvl9pPr lvl="8" rtl="0">
              <a:spcBef>
                <a:spcPts val="0"/>
              </a:spcBef>
              <a:spcAft>
                <a:spcPts val="0"/>
              </a:spcAft>
              <a:buSzPts val="8300"/>
              <a:buNone/>
              <a:defRPr sz="8300"/>
            </a:lvl9pPr>
          </a:lstStyle>
          <a:p>
            <a:endParaRPr/>
          </a:p>
        </p:txBody>
      </p:sp>
      <p:sp>
        <p:nvSpPr>
          <p:cNvPr id="750" name="Google Shape;750;p22"/>
          <p:cNvSpPr txBox="1">
            <a:spLocks noGrp="1"/>
          </p:cNvSpPr>
          <p:nvPr>
            <p:ph type="subTitle" idx="1"/>
          </p:nvPr>
        </p:nvSpPr>
        <p:spPr>
          <a:xfrm>
            <a:off x="1091250" y="2932425"/>
            <a:ext cx="3735000" cy="643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1600">
                <a:solidFill>
                  <a:schemeClr val="lt1"/>
                </a:solidFill>
              </a:defRPr>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pic>
        <p:nvPicPr>
          <p:cNvPr id="751" name="Google Shape;751;p22"/>
          <p:cNvPicPr preferRelativeResize="0"/>
          <p:nvPr/>
        </p:nvPicPr>
        <p:blipFill>
          <a:blip r:embed="rId2">
            <a:alphaModFix amt="30000"/>
          </a:blip>
          <a:stretch>
            <a:fillRect/>
          </a:stretch>
        </p:blipFill>
        <p:spPr>
          <a:xfrm>
            <a:off x="5273003" y="-1062330"/>
            <a:ext cx="3691099" cy="2306950"/>
          </a:xfrm>
          <a:prstGeom prst="rect">
            <a:avLst/>
          </a:prstGeom>
          <a:noFill/>
          <a:ln>
            <a:noFill/>
          </a:ln>
        </p:spPr>
      </p:pic>
      <p:pic>
        <p:nvPicPr>
          <p:cNvPr id="752" name="Google Shape;752;p22"/>
          <p:cNvPicPr preferRelativeResize="0"/>
          <p:nvPr/>
        </p:nvPicPr>
        <p:blipFill>
          <a:blip r:embed="rId3">
            <a:alphaModFix amt="30000"/>
          </a:blip>
          <a:stretch>
            <a:fillRect/>
          </a:stretch>
        </p:blipFill>
        <p:spPr>
          <a:xfrm>
            <a:off x="-1135400" y="-405100"/>
            <a:ext cx="9144003" cy="6206121"/>
          </a:xfrm>
          <a:prstGeom prst="rect">
            <a:avLst/>
          </a:prstGeom>
          <a:noFill/>
          <a:ln>
            <a:noFill/>
          </a:ln>
        </p:spPr>
      </p:pic>
      <p:grpSp>
        <p:nvGrpSpPr>
          <p:cNvPr id="753" name="Google Shape;753;p22"/>
          <p:cNvGrpSpPr/>
          <p:nvPr/>
        </p:nvGrpSpPr>
        <p:grpSpPr>
          <a:xfrm>
            <a:off x="4918917" y="-72583"/>
            <a:ext cx="4497070" cy="5216035"/>
            <a:chOff x="5082600" y="539500"/>
            <a:chExt cx="3437076" cy="3986575"/>
          </a:xfrm>
        </p:grpSpPr>
        <p:grpSp>
          <p:nvGrpSpPr>
            <p:cNvPr id="754" name="Google Shape;754;p22"/>
            <p:cNvGrpSpPr/>
            <p:nvPr/>
          </p:nvGrpSpPr>
          <p:grpSpPr>
            <a:xfrm>
              <a:off x="5082600" y="539500"/>
              <a:ext cx="3437076" cy="3971150"/>
              <a:chOff x="5082600" y="539500"/>
              <a:chExt cx="3437076" cy="3971150"/>
            </a:xfrm>
          </p:grpSpPr>
          <p:grpSp>
            <p:nvGrpSpPr>
              <p:cNvPr id="755" name="Google Shape;755;p22"/>
              <p:cNvGrpSpPr/>
              <p:nvPr/>
            </p:nvGrpSpPr>
            <p:grpSpPr>
              <a:xfrm>
                <a:off x="5082600" y="539500"/>
                <a:ext cx="3437076" cy="3971150"/>
                <a:chOff x="2222725" y="1095600"/>
                <a:chExt cx="3437076" cy="3971150"/>
              </a:xfrm>
            </p:grpSpPr>
            <p:sp>
              <p:nvSpPr>
                <p:cNvPr id="756" name="Google Shape;756;p22"/>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2"/>
              <p:cNvGrpSpPr/>
              <p:nvPr/>
            </p:nvGrpSpPr>
            <p:grpSpPr>
              <a:xfrm>
                <a:off x="5410000" y="3637511"/>
                <a:ext cx="1017675" cy="63064"/>
                <a:chOff x="2617250" y="2254786"/>
                <a:chExt cx="1017675" cy="63064"/>
              </a:xfrm>
            </p:grpSpPr>
            <p:sp>
              <p:nvSpPr>
                <p:cNvPr id="799" name="Google Shape;799;p22"/>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2" name="Google Shape;802;p22"/>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861"/>
        <p:cNvGrpSpPr/>
        <p:nvPr/>
      </p:nvGrpSpPr>
      <p:grpSpPr>
        <a:xfrm>
          <a:off x="0" y="0"/>
          <a:ext cx="0" cy="0"/>
          <a:chOff x="0" y="0"/>
          <a:chExt cx="0" cy="0"/>
        </a:xfrm>
      </p:grpSpPr>
      <p:sp>
        <p:nvSpPr>
          <p:cNvPr id="862" name="Google Shape;862;p2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3" name="Google Shape;863;p24"/>
          <p:cNvSpPr txBox="1">
            <a:spLocks noGrp="1"/>
          </p:cNvSpPr>
          <p:nvPr>
            <p:ph type="body" idx="1"/>
          </p:nvPr>
        </p:nvSpPr>
        <p:spPr>
          <a:xfrm>
            <a:off x="713225" y="1297400"/>
            <a:ext cx="7717500" cy="331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864" name="Google Shape;864;p24"/>
          <p:cNvGrpSpPr/>
          <p:nvPr/>
        </p:nvGrpSpPr>
        <p:grpSpPr>
          <a:xfrm flipH="1">
            <a:off x="-193250" y="-516225"/>
            <a:ext cx="9144823" cy="6841363"/>
            <a:chOff x="-193250" y="-516225"/>
            <a:chExt cx="9144823" cy="6841363"/>
          </a:xfrm>
        </p:grpSpPr>
        <p:pic>
          <p:nvPicPr>
            <p:cNvPr id="865" name="Google Shape;865;p24"/>
            <p:cNvPicPr preferRelativeResize="0"/>
            <p:nvPr/>
          </p:nvPicPr>
          <p:blipFill>
            <a:blip r:embed="rId2">
              <a:alphaModFix amt="30000"/>
            </a:blip>
            <a:stretch>
              <a:fillRect/>
            </a:stretch>
          </p:blipFill>
          <p:spPr>
            <a:xfrm>
              <a:off x="-193250" y="2968712"/>
              <a:ext cx="4162851" cy="3356425"/>
            </a:xfrm>
            <a:prstGeom prst="rect">
              <a:avLst/>
            </a:prstGeom>
            <a:noFill/>
            <a:ln>
              <a:noFill/>
            </a:ln>
          </p:spPr>
        </p:pic>
        <p:pic>
          <p:nvPicPr>
            <p:cNvPr id="866" name="Google Shape;866;p24"/>
            <p:cNvPicPr preferRelativeResize="0"/>
            <p:nvPr/>
          </p:nvPicPr>
          <p:blipFill>
            <a:blip r:embed="rId3">
              <a:alphaModFix amt="30000"/>
            </a:blip>
            <a:stretch>
              <a:fillRect/>
            </a:stretch>
          </p:blipFill>
          <p:spPr>
            <a:xfrm>
              <a:off x="4460415" y="-516225"/>
              <a:ext cx="4403759" cy="2058350"/>
            </a:xfrm>
            <a:prstGeom prst="rect">
              <a:avLst/>
            </a:prstGeom>
            <a:noFill/>
            <a:ln>
              <a:noFill/>
            </a:ln>
          </p:spPr>
        </p:pic>
        <p:pic>
          <p:nvPicPr>
            <p:cNvPr id="867" name="Google Shape;867;p24"/>
            <p:cNvPicPr preferRelativeResize="0"/>
            <p:nvPr/>
          </p:nvPicPr>
          <p:blipFill>
            <a:blip r:embed="rId4">
              <a:alphaModFix amt="30000"/>
            </a:blip>
            <a:stretch>
              <a:fillRect/>
            </a:stretch>
          </p:blipFill>
          <p:spPr>
            <a:xfrm rot="5400000">
              <a:off x="138350" y="-415500"/>
              <a:ext cx="2480650" cy="2827851"/>
            </a:xfrm>
            <a:prstGeom prst="rect">
              <a:avLst/>
            </a:prstGeom>
            <a:noFill/>
            <a:ln>
              <a:noFill/>
            </a:ln>
          </p:spPr>
        </p:pic>
        <p:pic>
          <p:nvPicPr>
            <p:cNvPr id="868" name="Google Shape;868;p24"/>
            <p:cNvPicPr preferRelativeResize="0"/>
            <p:nvPr/>
          </p:nvPicPr>
          <p:blipFill>
            <a:blip r:embed="rId5">
              <a:alphaModFix amt="30000"/>
            </a:blip>
            <a:stretch>
              <a:fillRect/>
            </a:stretch>
          </p:blipFill>
          <p:spPr>
            <a:xfrm>
              <a:off x="3808375" y="2154920"/>
              <a:ext cx="5143199" cy="2562174"/>
            </a:xfrm>
            <a:prstGeom prst="rect">
              <a:avLst/>
            </a:prstGeom>
            <a:noFill/>
            <a:ln>
              <a:noFill/>
            </a:ln>
          </p:spPr>
        </p:pic>
      </p:grpSp>
      <p:grpSp>
        <p:nvGrpSpPr>
          <p:cNvPr id="869" name="Google Shape;869;p24"/>
          <p:cNvGrpSpPr/>
          <p:nvPr/>
        </p:nvGrpSpPr>
        <p:grpSpPr>
          <a:xfrm>
            <a:off x="6103967" y="1678954"/>
            <a:ext cx="4497070" cy="5216035"/>
            <a:chOff x="5082600" y="539500"/>
            <a:chExt cx="3437076" cy="3986575"/>
          </a:xfrm>
        </p:grpSpPr>
        <p:grpSp>
          <p:nvGrpSpPr>
            <p:cNvPr id="870" name="Google Shape;870;p24"/>
            <p:cNvGrpSpPr/>
            <p:nvPr/>
          </p:nvGrpSpPr>
          <p:grpSpPr>
            <a:xfrm>
              <a:off x="5082600" y="539500"/>
              <a:ext cx="3437076" cy="3971150"/>
              <a:chOff x="5082600" y="539500"/>
              <a:chExt cx="3437076" cy="3971150"/>
            </a:xfrm>
          </p:grpSpPr>
          <p:grpSp>
            <p:nvGrpSpPr>
              <p:cNvPr id="871" name="Google Shape;871;p24"/>
              <p:cNvGrpSpPr/>
              <p:nvPr/>
            </p:nvGrpSpPr>
            <p:grpSpPr>
              <a:xfrm>
                <a:off x="5082600" y="539500"/>
                <a:ext cx="3437076" cy="3971150"/>
                <a:chOff x="2222725" y="1095600"/>
                <a:chExt cx="3437076" cy="3971150"/>
              </a:xfrm>
            </p:grpSpPr>
            <p:sp>
              <p:nvSpPr>
                <p:cNvPr id="872" name="Google Shape;872;p24"/>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24"/>
              <p:cNvGrpSpPr/>
              <p:nvPr/>
            </p:nvGrpSpPr>
            <p:grpSpPr>
              <a:xfrm>
                <a:off x="5410000" y="3637511"/>
                <a:ext cx="1017675" cy="63064"/>
                <a:chOff x="2617250" y="2254786"/>
                <a:chExt cx="1017675" cy="63064"/>
              </a:xfrm>
            </p:grpSpPr>
            <p:sp>
              <p:nvSpPr>
                <p:cNvPr id="915" name="Google Shape;915;p24"/>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8" name="Google Shape;918;p24"/>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1180"/>
        <p:cNvGrpSpPr/>
        <p:nvPr/>
      </p:nvGrpSpPr>
      <p:grpSpPr>
        <a:xfrm>
          <a:off x="0" y="0"/>
          <a:ext cx="0" cy="0"/>
          <a:chOff x="0" y="0"/>
          <a:chExt cx="0" cy="0"/>
        </a:xfrm>
      </p:grpSpPr>
      <p:sp>
        <p:nvSpPr>
          <p:cNvPr id="1181" name="Google Shape;1181;p30"/>
          <p:cNvSpPr txBox="1">
            <a:spLocks noGrp="1"/>
          </p:cNvSpPr>
          <p:nvPr>
            <p:ph type="subTitle" idx="1"/>
          </p:nvPr>
        </p:nvSpPr>
        <p:spPr>
          <a:xfrm>
            <a:off x="996688" y="2777425"/>
            <a:ext cx="21387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182" name="Google Shape;1182;p30"/>
          <p:cNvSpPr txBox="1">
            <a:spLocks noGrp="1"/>
          </p:cNvSpPr>
          <p:nvPr>
            <p:ph type="subTitle" idx="2"/>
          </p:nvPr>
        </p:nvSpPr>
        <p:spPr>
          <a:xfrm>
            <a:off x="994025" y="3247250"/>
            <a:ext cx="2138700" cy="697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3" name="Google Shape;1183;p30"/>
          <p:cNvSpPr txBox="1">
            <a:spLocks noGrp="1"/>
          </p:cNvSpPr>
          <p:nvPr>
            <p:ph type="subTitle" idx="3"/>
          </p:nvPr>
        </p:nvSpPr>
        <p:spPr>
          <a:xfrm>
            <a:off x="6008588" y="2777425"/>
            <a:ext cx="21387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184" name="Google Shape;1184;p30"/>
          <p:cNvSpPr txBox="1">
            <a:spLocks noGrp="1"/>
          </p:cNvSpPr>
          <p:nvPr>
            <p:ph type="subTitle" idx="4"/>
          </p:nvPr>
        </p:nvSpPr>
        <p:spPr>
          <a:xfrm>
            <a:off x="6005925" y="3247268"/>
            <a:ext cx="2138700" cy="697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30"/>
          <p:cNvSpPr txBox="1">
            <a:spLocks noGrp="1"/>
          </p:cNvSpPr>
          <p:nvPr>
            <p:ph type="title"/>
          </p:nvPr>
        </p:nvSpPr>
        <p:spPr>
          <a:xfrm>
            <a:off x="713225" y="5395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6" name="Google Shape;1186;p30"/>
          <p:cNvSpPr txBox="1">
            <a:spLocks noGrp="1"/>
          </p:cNvSpPr>
          <p:nvPr>
            <p:ph type="subTitle" idx="5"/>
          </p:nvPr>
        </p:nvSpPr>
        <p:spPr>
          <a:xfrm>
            <a:off x="3499975" y="2777425"/>
            <a:ext cx="21387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400"/>
              <a:buFont typeface="Unna"/>
              <a:buNone/>
              <a:defRPr sz="2400">
                <a:latin typeface="Unna"/>
                <a:ea typeface="Unna"/>
                <a:cs typeface="Unna"/>
                <a:sym typeface="Unna"/>
              </a:defRPr>
            </a:lvl2pPr>
            <a:lvl3pPr lvl="2" algn="ctr" rtl="0">
              <a:lnSpc>
                <a:spcPct val="100000"/>
              </a:lnSpc>
              <a:spcBef>
                <a:spcPts val="0"/>
              </a:spcBef>
              <a:spcAft>
                <a:spcPts val="0"/>
              </a:spcAft>
              <a:buSzPts val="2400"/>
              <a:buFont typeface="Unna"/>
              <a:buNone/>
              <a:defRPr sz="2400">
                <a:latin typeface="Unna"/>
                <a:ea typeface="Unna"/>
                <a:cs typeface="Unna"/>
                <a:sym typeface="Unna"/>
              </a:defRPr>
            </a:lvl3pPr>
            <a:lvl4pPr lvl="3" algn="ctr" rtl="0">
              <a:lnSpc>
                <a:spcPct val="100000"/>
              </a:lnSpc>
              <a:spcBef>
                <a:spcPts val="0"/>
              </a:spcBef>
              <a:spcAft>
                <a:spcPts val="0"/>
              </a:spcAft>
              <a:buSzPts val="2400"/>
              <a:buFont typeface="Unna"/>
              <a:buNone/>
              <a:defRPr sz="2400">
                <a:latin typeface="Unna"/>
                <a:ea typeface="Unna"/>
                <a:cs typeface="Unna"/>
                <a:sym typeface="Unna"/>
              </a:defRPr>
            </a:lvl4pPr>
            <a:lvl5pPr lvl="4" algn="ctr" rtl="0">
              <a:lnSpc>
                <a:spcPct val="100000"/>
              </a:lnSpc>
              <a:spcBef>
                <a:spcPts val="0"/>
              </a:spcBef>
              <a:spcAft>
                <a:spcPts val="0"/>
              </a:spcAft>
              <a:buSzPts val="2400"/>
              <a:buFont typeface="Unna"/>
              <a:buNone/>
              <a:defRPr sz="2400">
                <a:latin typeface="Unna"/>
                <a:ea typeface="Unna"/>
                <a:cs typeface="Unna"/>
                <a:sym typeface="Unna"/>
              </a:defRPr>
            </a:lvl5pPr>
            <a:lvl6pPr lvl="5" algn="ctr" rtl="0">
              <a:lnSpc>
                <a:spcPct val="100000"/>
              </a:lnSpc>
              <a:spcBef>
                <a:spcPts val="0"/>
              </a:spcBef>
              <a:spcAft>
                <a:spcPts val="0"/>
              </a:spcAft>
              <a:buSzPts val="2400"/>
              <a:buFont typeface="Unna"/>
              <a:buNone/>
              <a:defRPr sz="2400">
                <a:latin typeface="Unna"/>
                <a:ea typeface="Unna"/>
                <a:cs typeface="Unna"/>
                <a:sym typeface="Unna"/>
              </a:defRPr>
            </a:lvl6pPr>
            <a:lvl7pPr lvl="6" algn="ctr" rtl="0">
              <a:lnSpc>
                <a:spcPct val="100000"/>
              </a:lnSpc>
              <a:spcBef>
                <a:spcPts val="0"/>
              </a:spcBef>
              <a:spcAft>
                <a:spcPts val="0"/>
              </a:spcAft>
              <a:buSzPts val="2400"/>
              <a:buFont typeface="Unna"/>
              <a:buNone/>
              <a:defRPr sz="2400">
                <a:latin typeface="Unna"/>
                <a:ea typeface="Unna"/>
                <a:cs typeface="Unna"/>
                <a:sym typeface="Unna"/>
              </a:defRPr>
            </a:lvl7pPr>
            <a:lvl8pPr lvl="7" algn="ctr" rtl="0">
              <a:lnSpc>
                <a:spcPct val="100000"/>
              </a:lnSpc>
              <a:spcBef>
                <a:spcPts val="0"/>
              </a:spcBef>
              <a:spcAft>
                <a:spcPts val="0"/>
              </a:spcAft>
              <a:buSzPts val="2400"/>
              <a:buFont typeface="Unna"/>
              <a:buNone/>
              <a:defRPr sz="2400">
                <a:latin typeface="Unna"/>
                <a:ea typeface="Unna"/>
                <a:cs typeface="Unna"/>
                <a:sym typeface="Unna"/>
              </a:defRPr>
            </a:lvl8pPr>
            <a:lvl9pPr lvl="8" algn="ctr"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1187" name="Google Shape;1187;p30"/>
          <p:cNvSpPr txBox="1">
            <a:spLocks noGrp="1"/>
          </p:cNvSpPr>
          <p:nvPr>
            <p:ph type="subTitle" idx="6"/>
          </p:nvPr>
        </p:nvSpPr>
        <p:spPr>
          <a:xfrm>
            <a:off x="3497313" y="3247268"/>
            <a:ext cx="2138700" cy="697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88" name="Google Shape;1188;p30"/>
          <p:cNvPicPr preferRelativeResize="0"/>
          <p:nvPr/>
        </p:nvPicPr>
        <p:blipFill>
          <a:blip r:embed="rId2">
            <a:alphaModFix amt="30000"/>
          </a:blip>
          <a:stretch>
            <a:fillRect/>
          </a:stretch>
        </p:blipFill>
        <p:spPr>
          <a:xfrm flipH="1">
            <a:off x="221175" y="-531313"/>
            <a:ext cx="9144003" cy="6206121"/>
          </a:xfrm>
          <a:prstGeom prst="rect">
            <a:avLst/>
          </a:prstGeom>
          <a:noFill/>
          <a:ln>
            <a:noFill/>
          </a:ln>
        </p:spPr>
      </p:pic>
      <p:grpSp>
        <p:nvGrpSpPr>
          <p:cNvPr id="1189" name="Google Shape;1189;p30"/>
          <p:cNvGrpSpPr/>
          <p:nvPr/>
        </p:nvGrpSpPr>
        <p:grpSpPr>
          <a:xfrm>
            <a:off x="6661153" y="-78200"/>
            <a:ext cx="3288090" cy="2314764"/>
            <a:chOff x="6661153" y="-78200"/>
            <a:chExt cx="3288090" cy="2314764"/>
          </a:xfrm>
        </p:grpSpPr>
        <p:grpSp>
          <p:nvGrpSpPr>
            <p:cNvPr id="1190" name="Google Shape;1190;p30"/>
            <p:cNvGrpSpPr/>
            <p:nvPr/>
          </p:nvGrpSpPr>
          <p:grpSpPr>
            <a:xfrm flipH="1">
              <a:off x="8617716" y="1378767"/>
              <a:ext cx="1331526" cy="82513"/>
              <a:chOff x="2617250" y="2254786"/>
              <a:chExt cx="1017675" cy="63064"/>
            </a:xfrm>
          </p:grpSpPr>
          <p:sp>
            <p:nvSpPr>
              <p:cNvPr id="1191" name="Google Shape;1191;p30"/>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30"/>
            <p:cNvSpPr/>
            <p:nvPr/>
          </p:nvSpPr>
          <p:spPr>
            <a:xfrm flipH="1">
              <a:off x="7942425" y="-78199"/>
              <a:ext cx="24350" cy="2052057"/>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0"/>
            <p:cNvSpPr/>
            <p:nvPr/>
          </p:nvSpPr>
          <p:spPr>
            <a:xfrm flipH="1">
              <a:off x="8160549" y="-78200"/>
              <a:ext cx="24401" cy="2294499"/>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0"/>
            <p:cNvSpPr/>
            <p:nvPr/>
          </p:nvSpPr>
          <p:spPr>
            <a:xfrm flipH="1">
              <a:off x="8358260" y="-78192"/>
              <a:ext cx="1234966" cy="738265"/>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0"/>
            <p:cNvSpPr/>
            <p:nvPr/>
          </p:nvSpPr>
          <p:spPr>
            <a:xfrm flipH="1">
              <a:off x="8358260" y="826567"/>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0"/>
            <p:cNvSpPr/>
            <p:nvPr/>
          </p:nvSpPr>
          <p:spPr>
            <a:xfrm flipH="1">
              <a:off x="6736728" y="184764"/>
              <a:ext cx="845357" cy="399356"/>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0"/>
            <p:cNvSpPr/>
            <p:nvPr/>
          </p:nvSpPr>
          <p:spPr>
            <a:xfrm flipH="1">
              <a:off x="9572426" y="611335"/>
              <a:ext cx="105228" cy="8184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0"/>
            <p:cNvSpPr/>
            <p:nvPr/>
          </p:nvSpPr>
          <p:spPr>
            <a:xfrm flipH="1">
              <a:off x="8317850" y="1657900"/>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0"/>
            <p:cNvSpPr/>
            <p:nvPr/>
          </p:nvSpPr>
          <p:spPr>
            <a:xfrm flipH="1">
              <a:off x="8317858" y="751887"/>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0"/>
            <p:cNvSpPr/>
            <p:nvPr/>
          </p:nvSpPr>
          <p:spPr>
            <a:xfrm flipH="1">
              <a:off x="7902479" y="1930987"/>
              <a:ext cx="105228" cy="80859"/>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flipH="1">
              <a:off x="6661153" y="530468"/>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0"/>
            <p:cNvSpPr/>
            <p:nvPr/>
          </p:nvSpPr>
          <p:spPr>
            <a:xfrm flipH="1">
              <a:off x="6736728" y="221792"/>
              <a:ext cx="467491" cy="24369"/>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p:nvPr/>
          </p:nvSpPr>
          <p:spPr>
            <a:xfrm flipH="1">
              <a:off x="8908508" y="221792"/>
              <a:ext cx="365273" cy="24369"/>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flipH="1">
              <a:off x="6661153" y="193547"/>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flipH="1">
              <a:off x="7143804" y="193530"/>
              <a:ext cx="104247" cy="8184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flipH="1">
              <a:off x="8823497" y="193062"/>
              <a:ext cx="104247" cy="8184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flipH="1">
              <a:off x="9249975" y="201312"/>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flipH="1">
              <a:off x="8118562" y="2155705"/>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flipH="1">
              <a:off x="7750048" y="650304"/>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flipH="1">
              <a:off x="7709637" y="1481637"/>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flipH="1">
              <a:off x="7709646" y="575625"/>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0"/>
          <p:cNvGrpSpPr/>
          <p:nvPr/>
        </p:nvGrpSpPr>
        <p:grpSpPr>
          <a:xfrm rot="-5400000" flipH="1">
            <a:off x="-930822" y="3699100"/>
            <a:ext cx="3288090" cy="2314765"/>
            <a:chOff x="6661153" y="-78200"/>
            <a:chExt cx="3288090" cy="2314764"/>
          </a:xfrm>
        </p:grpSpPr>
        <p:grpSp>
          <p:nvGrpSpPr>
            <p:cNvPr id="1215" name="Google Shape;1215;p30"/>
            <p:cNvGrpSpPr/>
            <p:nvPr/>
          </p:nvGrpSpPr>
          <p:grpSpPr>
            <a:xfrm flipH="1">
              <a:off x="8617716" y="1378767"/>
              <a:ext cx="1331526" cy="82513"/>
              <a:chOff x="2617250" y="2254786"/>
              <a:chExt cx="1017675" cy="63064"/>
            </a:xfrm>
          </p:grpSpPr>
          <p:sp>
            <p:nvSpPr>
              <p:cNvPr id="1216" name="Google Shape;1216;p30"/>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30"/>
            <p:cNvSpPr/>
            <p:nvPr/>
          </p:nvSpPr>
          <p:spPr>
            <a:xfrm flipH="1">
              <a:off x="7942425" y="-78199"/>
              <a:ext cx="24350" cy="2052057"/>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0"/>
            <p:cNvSpPr/>
            <p:nvPr/>
          </p:nvSpPr>
          <p:spPr>
            <a:xfrm flipH="1">
              <a:off x="8160549" y="-78200"/>
              <a:ext cx="24401" cy="2294499"/>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0"/>
            <p:cNvSpPr/>
            <p:nvPr/>
          </p:nvSpPr>
          <p:spPr>
            <a:xfrm flipH="1">
              <a:off x="8358260" y="-78192"/>
              <a:ext cx="1234966" cy="738265"/>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0"/>
            <p:cNvSpPr/>
            <p:nvPr/>
          </p:nvSpPr>
          <p:spPr>
            <a:xfrm flipH="1">
              <a:off x="8358260" y="826567"/>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0"/>
            <p:cNvSpPr/>
            <p:nvPr/>
          </p:nvSpPr>
          <p:spPr>
            <a:xfrm flipH="1">
              <a:off x="6736728" y="184764"/>
              <a:ext cx="845357" cy="399356"/>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0"/>
            <p:cNvSpPr/>
            <p:nvPr/>
          </p:nvSpPr>
          <p:spPr>
            <a:xfrm flipH="1">
              <a:off x="9572426" y="611335"/>
              <a:ext cx="105228" cy="8184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0"/>
            <p:cNvSpPr/>
            <p:nvPr/>
          </p:nvSpPr>
          <p:spPr>
            <a:xfrm flipH="1">
              <a:off x="8317850" y="1657900"/>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0"/>
            <p:cNvSpPr/>
            <p:nvPr/>
          </p:nvSpPr>
          <p:spPr>
            <a:xfrm flipH="1">
              <a:off x="8317858" y="751887"/>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0"/>
            <p:cNvSpPr/>
            <p:nvPr/>
          </p:nvSpPr>
          <p:spPr>
            <a:xfrm flipH="1">
              <a:off x="7902479" y="1930987"/>
              <a:ext cx="105228" cy="80859"/>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0"/>
            <p:cNvSpPr/>
            <p:nvPr/>
          </p:nvSpPr>
          <p:spPr>
            <a:xfrm flipH="1">
              <a:off x="6661153" y="530468"/>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0"/>
            <p:cNvSpPr/>
            <p:nvPr/>
          </p:nvSpPr>
          <p:spPr>
            <a:xfrm flipH="1">
              <a:off x="6736728" y="221792"/>
              <a:ext cx="467491" cy="24369"/>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0"/>
            <p:cNvSpPr/>
            <p:nvPr/>
          </p:nvSpPr>
          <p:spPr>
            <a:xfrm flipH="1">
              <a:off x="8908508" y="221792"/>
              <a:ext cx="365273" cy="24369"/>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0"/>
            <p:cNvSpPr/>
            <p:nvPr/>
          </p:nvSpPr>
          <p:spPr>
            <a:xfrm flipH="1">
              <a:off x="6661153" y="193547"/>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0"/>
            <p:cNvSpPr/>
            <p:nvPr/>
          </p:nvSpPr>
          <p:spPr>
            <a:xfrm flipH="1">
              <a:off x="7143804" y="193530"/>
              <a:ext cx="104247" cy="8184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0"/>
            <p:cNvSpPr/>
            <p:nvPr/>
          </p:nvSpPr>
          <p:spPr>
            <a:xfrm flipH="1">
              <a:off x="8823497" y="193062"/>
              <a:ext cx="104247" cy="8184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0"/>
            <p:cNvSpPr/>
            <p:nvPr/>
          </p:nvSpPr>
          <p:spPr>
            <a:xfrm flipH="1">
              <a:off x="9249975" y="201312"/>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0"/>
            <p:cNvSpPr/>
            <p:nvPr/>
          </p:nvSpPr>
          <p:spPr>
            <a:xfrm flipH="1">
              <a:off x="8118562" y="2155705"/>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0"/>
            <p:cNvSpPr/>
            <p:nvPr/>
          </p:nvSpPr>
          <p:spPr>
            <a:xfrm flipH="1">
              <a:off x="7750048" y="650304"/>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0"/>
            <p:cNvSpPr/>
            <p:nvPr/>
          </p:nvSpPr>
          <p:spPr>
            <a:xfrm flipH="1">
              <a:off x="7709637" y="1481637"/>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0"/>
            <p:cNvSpPr/>
            <p:nvPr/>
          </p:nvSpPr>
          <p:spPr>
            <a:xfrm flipH="1">
              <a:off x="7709646" y="575625"/>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358"/>
        <p:cNvGrpSpPr/>
        <p:nvPr/>
      </p:nvGrpSpPr>
      <p:grpSpPr>
        <a:xfrm>
          <a:off x="0" y="0"/>
          <a:ext cx="0" cy="0"/>
          <a:chOff x="0" y="0"/>
          <a:chExt cx="0" cy="0"/>
        </a:xfrm>
      </p:grpSpPr>
      <p:sp>
        <p:nvSpPr>
          <p:cNvPr id="1359" name="Google Shape;1359;p34"/>
          <p:cNvSpPr txBox="1">
            <a:spLocks noGrp="1"/>
          </p:cNvSpPr>
          <p:nvPr>
            <p:ph type="title"/>
          </p:nvPr>
        </p:nvSpPr>
        <p:spPr>
          <a:xfrm>
            <a:off x="4000800" y="802675"/>
            <a:ext cx="3885600" cy="1024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60" name="Google Shape;1360;p34"/>
          <p:cNvSpPr txBox="1">
            <a:spLocks noGrp="1"/>
          </p:cNvSpPr>
          <p:nvPr>
            <p:ph type="subTitle" idx="1"/>
          </p:nvPr>
        </p:nvSpPr>
        <p:spPr>
          <a:xfrm>
            <a:off x="4000800" y="1833175"/>
            <a:ext cx="38856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Raleway Medium"/>
              <a:buNone/>
              <a:defRPr sz="1400"/>
            </a:lvl1pPr>
            <a:lvl2pPr lvl="1"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2pPr>
            <a:lvl3pPr lvl="2"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3pPr>
            <a:lvl4pPr lvl="3"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4pPr>
            <a:lvl5pPr lvl="4"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5pPr>
            <a:lvl6pPr lvl="5"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6pPr>
            <a:lvl7pPr lvl="6"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7pPr>
            <a:lvl8pPr lvl="7"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8pPr>
            <a:lvl9pPr lvl="8" algn="ctr" rtl="0">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9pPr>
          </a:lstStyle>
          <a:p>
            <a:endParaRPr/>
          </a:p>
        </p:txBody>
      </p:sp>
      <p:sp>
        <p:nvSpPr>
          <p:cNvPr id="1361" name="Google Shape;1361;p34"/>
          <p:cNvSpPr txBox="1">
            <a:spLocks noGrp="1"/>
          </p:cNvSpPr>
          <p:nvPr>
            <p:ph type="subTitle" idx="2"/>
          </p:nvPr>
        </p:nvSpPr>
        <p:spPr>
          <a:xfrm>
            <a:off x="4000800" y="4301550"/>
            <a:ext cx="3885600" cy="27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Raleway Medium"/>
              <a:buNone/>
              <a:defRPr sz="1200">
                <a:latin typeface="Catamaran Medium"/>
                <a:ea typeface="Catamaran Medium"/>
                <a:cs typeface="Catamaran Medium"/>
                <a:sym typeface="Catamaran Medium"/>
              </a:defRPr>
            </a:lvl1pPr>
            <a:lvl2pPr lvl="1"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2pPr>
            <a:lvl3pPr lvl="2"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3pPr>
            <a:lvl4pPr lvl="3"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4pPr>
            <a:lvl5pPr lvl="4"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5pPr>
            <a:lvl6pPr lvl="5"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6pPr>
            <a:lvl7pPr lvl="6"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7pPr>
            <a:lvl8pPr lvl="7"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8pPr>
            <a:lvl9pPr lvl="8" algn="ctr" rtl="0">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9pPr>
          </a:lstStyle>
          <a:p>
            <a:endParaRPr/>
          </a:p>
        </p:txBody>
      </p:sp>
      <p:sp>
        <p:nvSpPr>
          <p:cNvPr id="1362" name="Google Shape;1362;p34"/>
          <p:cNvSpPr txBox="1"/>
          <p:nvPr/>
        </p:nvSpPr>
        <p:spPr>
          <a:xfrm>
            <a:off x="4000800" y="3588700"/>
            <a:ext cx="3885600" cy="618000"/>
          </a:xfrm>
          <a:prstGeom prst="rect">
            <a:avLst/>
          </a:prstGeom>
          <a:noFill/>
          <a:ln>
            <a:noFill/>
          </a:ln>
        </p:spPr>
        <p:txBody>
          <a:bodyPr spcFirstLastPara="1" wrap="square" lIns="129525" tIns="129525" rIns="129525" bIns="129525" anchor="ctr" anchorCtr="0">
            <a:noAutofit/>
          </a:bodyPr>
          <a:lstStyle/>
          <a:p>
            <a:pPr marL="0" lvl="0" indent="0" algn="ctr" rtl="0">
              <a:lnSpc>
                <a:spcPct val="100000"/>
              </a:lnSpc>
              <a:spcBef>
                <a:spcPts val="0"/>
              </a:spcBef>
              <a:spcAft>
                <a:spcPts val="0"/>
              </a:spcAft>
              <a:buSzPts val="1018"/>
              <a:buNone/>
            </a:pPr>
            <a:r>
              <a:rPr lang="en" sz="1200">
                <a:solidFill>
                  <a:schemeClr val="dk1"/>
                </a:solidFill>
                <a:latin typeface="Catamaran"/>
                <a:ea typeface="Catamaran"/>
                <a:cs typeface="Catamaran"/>
                <a:sym typeface="Catamaran"/>
              </a:rPr>
              <a:t>Credits: This presentation template was created by </a:t>
            </a:r>
            <a:r>
              <a:rPr lang="en" sz="1200">
                <a:solidFill>
                  <a:schemeClr val="dk1"/>
                </a:solidFill>
                <a:uFill>
                  <a:noFill/>
                </a:uFill>
                <a:latin typeface="Catamaran SemiBold"/>
                <a:ea typeface="Catamaran SemiBold"/>
                <a:cs typeface="Catamaran SemiBold"/>
                <a:sym typeface="Catamaran SemiBold"/>
                <a:hlinkClick r:id="rId2">
                  <a:extLst>
                    <a:ext uri="{A12FA001-AC4F-418D-AE19-62706E023703}">
                      <ahyp:hlinkClr xmlns:ahyp="http://schemas.microsoft.com/office/drawing/2018/hyperlinkcolor" val="tx"/>
                    </a:ext>
                  </a:extLst>
                </a:hlinkClick>
              </a:rPr>
              <a:t>Slidesgo</a:t>
            </a:r>
            <a:r>
              <a:rPr lang="en" sz="1200">
                <a:solidFill>
                  <a:schemeClr val="dk1"/>
                </a:solidFill>
                <a:latin typeface="Catamaran"/>
                <a:ea typeface="Catamaran"/>
                <a:cs typeface="Catamaran"/>
                <a:sym typeface="Catamaran"/>
              </a:rPr>
              <a:t>, and includes icons by </a:t>
            </a:r>
            <a:r>
              <a:rPr lang="en" sz="1200">
                <a:solidFill>
                  <a:schemeClr val="dk1"/>
                </a:solidFill>
                <a:uFill>
                  <a:noFill/>
                </a:uFill>
                <a:latin typeface="Catamaran SemiBold"/>
                <a:ea typeface="Catamaran SemiBold"/>
                <a:cs typeface="Catamaran SemiBold"/>
                <a:sym typeface="Catamaran SemiBold"/>
                <a:hlinkClick r:id="rId3">
                  <a:extLst>
                    <a:ext uri="{A12FA001-AC4F-418D-AE19-62706E023703}">
                      <ahyp:hlinkClr xmlns:ahyp="http://schemas.microsoft.com/office/drawing/2018/hyperlinkcolor" val="tx"/>
                    </a:ext>
                  </a:extLst>
                </a:hlinkClick>
              </a:rPr>
              <a:t>Flaticon</a:t>
            </a:r>
            <a:r>
              <a:rPr lang="en" sz="1200">
                <a:solidFill>
                  <a:schemeClr val="dk1"/>
                </a:solidFill>
                <a:latin typeface="Catamaran"/>
                <a:ea typeface="Catamaran"/>
                <a:cs typeface="Catamaran"/>
                <a:sym typeface="Catamaran"/>
              </a:rPr>
              <a:t>, and infographics &amp; images by </a:t>
            </a:r>
            <a:r>
              <a:rPr lang="en" sz="1200">
                <a:solidFill>
                  <a:schemeClr val="dk1"/>
                </a:solidFill>
                <a:uFill>
                  <a:noFill/>
                </a:uFill>
                <a:latin typeface="Catamaran SemiBold"/>
                <a:ea typeface="Catamaran SemiBold"/>
                <a:cs typeface="Catamaran SemiBold"/>
                <a:sym typeface="Catamaran SemiBold"/>
                <a:hlinkClick r:id="rId4">
                  <a:extLst>
                    <a:ext uri="{A12FA001-AC4F-418D-AE19-62706E023703}">
                      <ahyp:hlinkClr xmlns:ahyp="http://schemas.microsoft.com/office/drawing/2018/hyperlinkcolor" val="tx"/>
                    </a:ext>
                  </a:extLst>
                </a:hlinkClick>
              </a:rPr>
              <a:t>Freepik</a:t>
            </a:r>
            <a:endParaRPr sz="1200">
              <a:solidFill>
                <a:schemeClr val="dk1"/>
              </a:solidFill>
              <a:latin typeface="Catamaran"/>
              <a:ea typeface="Catamaran"/>
              <a:cs typeface="Catamaran"/>
              <a:sym typeface="Catamaran"/>
            </a:endParaRPr>
          </a:p>
        </p:txBody>
      </p:sp>
      <p:pic>
        <p:nvPicPr>
          <p:cNvPr id="1363" name="Google Shape;1363;p34"/>
          <p:cNvPicPr preferRelativeResize="0"/>
          <p:nvPr/>
        </p:nvPicPr>
        <p:blipFill>
          <a:blip r:embed="rId5">
            <a:alphaModFix amt="30000"/>
          </a:blip>
          <a:stretch>
            <a:fillRect/>
          </a:stretch>
        </p:blipFill>
        <p:spPr>
          <a:xfrm rot="10800000" flipH="1">
            <a:off x="-204500" y="-398000"/>
            <a:ext cx="9144003" cy="6206121"/>
          </a:xfrm>
          <a:prstGeom prst="rect">
            <a:avLst/>
          </a:prstGeom>
          <a:noFill/>
          <a:ln>
            <a:noFill/>
          </a:ln>
        </p:spPr>
      </p:pic>
      <p:grpSp>
        <p:nvGrpSpPr>
          <p:cNvPr id="1364" name="Google Shape;1364;p34"/>
          <p:cNvGrpSpPr/>
          <p:nvPr/>
        </p:nvGrpSpPr>
        <p:grpSpPr>
          <a:xfrm flipH="1">
            <a:off x="-355633" y="42704"/>
            <a:ext cx="4497070" cy="5216035"/>
            <a:chOff x="5082600" y="539500"/>
            <a:chExt cx="3437076" cy="3986575"/>
          </a:xfrm>
        </p:grpSpPr>
        <p:grpSp>
          <p:nvGrpSpPr>
            <p:cNvPr id="1365" name="Google Shape;1365;p34"/>
            <p:cNvGrpSpPr/>
            <p:nvPr/>
          </p:nvGrpSpPr>
          <p:grpSpPr>
            <a:xfrm>
              <a:off x="5082600" y="539500"/>
              <a:ext cx="3437076" cy="3971150"/>
              <a:chOff x="5082600" y="539500"/>
              <a:chExt cx="3437076" cy="3971150"/>
            </a:xfrm>
          </p:grpSpPr>
          <p:grpSp>
            <p:nvGrpSpPr>
              <p:cNvPr id="1366" name="Google Shape;1366;p34"/>
              <p:cNvGrpSpPr/>
              <p:nvPr/>
            </p:nvGrpSpPr>
            <p:grpSpPr>
              <a:xfrm>
                <a:off x="5082600" y="539500"/>
                <a:ext cx="3437076" cy="3971150"/>
                <a:chOff x="2222725" y="1095600"/>
                <a:chExt cx="3437076" cy="3971150"/>
              </a:xfrm>
            </p:grpSpPr>
            <p:sp>
              <p:nvSpPr>
                <p:cNvPr id="1367" name="Google Shape;1367;p34"/>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4"/>
              <p:cNvGrpSpPr/>
              <p:nvPr/>
            </p:nvGrpSpPr>
            <p:grpSpPr>
              <a:xfrm>
                <a:off x="5410000" y="3637511"/>
                <a:ext cx="1017675" cy="63064"/>
                <a:chOff x="2617250" y="2254786"/>
                <a:chExt cx="1017675" cy="63064"/>
              </a:xfrm>
            </p:grpSpPr>
            <p:sp>
              <p:nvSpPr>
                <p:cNvPr id="1410" name="Google Shape;1410;p34"/>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3" name="Google Shape;1413;p34"/>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14"/>
        <p:cNvGrpSpPr/>
        <p:nvPr/>
      </p:nvGrpSpPr>
      <p:grpSpPr>
        <a:xfrm>
          <a:off x="0" y="0"/>
          <a:ext cx="0" cy="0"/>
          <a:chOff x="0" y="0"/>
          <a:chExt cx="0" cy="0"/>
        </a:xfrm>
      </p:grpSpPr>
      <p:grpSp>
        <p:nvGrpSpPr>
          <p:cNvPr id="1415" name="Google Shape;1415;p35"/>
          <p:cNvGrpSpPr/>
          <p:nvPr/>
        </p:nvGrpSpPr>
        <p:grpSpPr>
          <a:xfrm rot="-5400000">
            <a:off x="6286467" y="917654"/>
            <a:ext cx="4497070" cy="2884760"/>
            <a:chOff x="5880542" y="-2979471"/>
            <a:chExt cx="4497070" cy="2884760"/>
          </a:xfrm>
        </p:grpSpPr>
        <p:sp>
          <p:nvSpPr>
            <p:cNvPr id="1416" name="Google Shape;1416;p35"/>
            <p:cNvSpPr/>
            <p:nvPr/>
          </p:nvSpPr>
          <p:spPr>
            <a:xfrm flipH="1">
              <a:off x="5979000" y="-1578992"/>
              <a:ext cx="1951740" cy="1023627"/>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flipH="1">
              <a:off x="5888898" y="-1607401"/>
              <a:ext cx="104247" cy="80859"/>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flipH="1">
              <a:off x="5968304" y="-261270"/>
              <a:ext cx="1356680" cy="24369"/>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flipH="1">
              <a:off x="8188823" y="-2362985"/>
              <a:ext cx="1739420" cy="1632327"/>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flipH="1">
              <a:off x="7770037" y="-2939532"/>
              <a:ext cx="370114" cy="1971235"/>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flipH="1">
              <a:off x="8445814" y="-755060"/>
              <a:ext cx="1876290" cy="2698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flipH="1">
              <a:off x="7732060" y="-2432134"/>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flipH="1">
              <a:off x="8072898" y="-2979471"/>
              <a:ext cx="105228" cy="80859"/>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flipH="1">
              <a:off x="9874631" y="-2395106"/>
              <a:ext cx="105228" cy="80859"/>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flipH="1">
              <a:off x="10272384" y="-776485"/>
              <a:ext cx="105228" cy="8184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flipH="1">
              <a:off x="5880542" y="-289514"/>
              <a:ext cx="104247" cy="80859"/>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flipH="1">
              <a:off x="8368989" y="-154144"/>
              <a:ext cx="1559253" cy="24369"/>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flipH="1">
              <a:off x="7075636" y="-2890826"/>
              <a:ext cx="292198" cy="2252672"/>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flipH="1">
              <a:off x="8572511" y="-2351275"/>
              <a:ext cx="24402" cy="80447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flipH="1">
              <a:off x="8617716" y="-1434839"/>
              <a:ext cx="1194046" cy="24369"/>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flipH="1">
              <a:off x="6634443" y="-2440900"/>
              <a:ext cx="24402" cy="491860"/>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flipH="1">
              <a:off x="7038608" y="-2930765"/>
              <a:ext cx="104247" cy="80859"/>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flipH="1">
              <a:off x="6594028" y="-1953958"/>
              <a:ext cx="105228" cy="80859"/>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flipH="1">
              <a:off x="6594018" y="-2513041"/>
              <a:ext cx="105228" cy="80892"/>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flipH="1">
              <a:off x="9870738" y="-175569"/>
              <a:ext cx="104247" cy="80859"/>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flipH="1">
              <a:off x="8534046" y="-1463565"/>
              <a:ext cx="104247" cy="8184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flipH="1">
              <a:off x="9757202" y="-1462119"/>
              <a:ext cx="104214" cy="8184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flipH="1">
              <a:off x="8528712" y="-2395106"/>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flipH="1">
              <a:off x="8533553" y="-1553448"/>
              <a:ext cx="105228" cy="80859"/>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bg>
      <p:bgPr>
        <a:gradFill>
          <a:gsLst>
            <a:gs pos="0">
              <a:srgbClr val="184493"/>
            </a:gs>
            <a:gs pos="100000">
              <a:srgbClr val="001C4C"/>
            </a:gs>
          </a:gsLst>
          <a:path path="circle">
            <a:fillToRect l="50000" t="50000" r="50000" b="50000"/>
          </a:path>
          <a:tileRect/>
        </a:gradFill>
        <a:effectLst/>
      </p:bgPr>
    </p:bg>
    <p:spTree>
      <p:nvGrpSpPr>
        <p:cNvPr id="1" name="Shape 1440"/>
        <p:cNvGrpSpPr/>
        <p:nvPr/>
      </p:nvGrpSpPr>
      <p:grpSpPr>
        <a:xfrm>
          <a:off x="0" y="0"/>
          <a:ext cx="0" cy="0"/>
          <a:chOff x="0" y="0"/>
          <a:chExt cx="0" cy="0"/>
        </a:xfrm>
      </p:grpSpPr>
      <p:grpSp>
        <p:nvGrpSpPr>
          <p:cNvPr id="1441" name="Google Shape;1441;p36"/>
          <p:cNvGrpSpPr/>
          <p:nvPr/>
        </p:nvGrpSpPr>
        <p:grpSpPr>
          <a:xfrm rot="10800000" flipH="1">
            <a:off x="2323467" y="-1622346"/>
            <a:ext cx="4497070" cy="2884760"/>
            <a:chOff x="5880542" y="-2979471"/>
            <a:chExt cx="4497070" cy="2884760"/>
          </a:xfrm>
        </p:grpSpPr>
        <p:sp>
          <p:nvSpPr>
            <p:cNvPr id="1442" name="Google Shape;1442;p36"/>
            <p:cNvSpPr/>
            <p:nvPr/>
          </p:nvSpPr>
          <p:spPr>
            <a:xfrm flipH="1">
              <a:off x="5979000" y="-1578992"/>
              <a:ext cx="1951740" cy="1023627"/>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6"/>
            <p:cNvSpPr/>
            <p:nvPr/>
          </p:nvSpPr>
          <p:spPr>
            <a:xfrm flipH="1">
              <a:off x="5888898" y="-1607401"/>
              <a:ext cx="104247" cy="80859"/>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6"/>
            <p:cNvSpPr/>
            <p:nvPr/>
          </p:nvSpPr>
          <p:spPr>
            <a:xfrm flipH="1">
              <a:off x="5968304" y="-261270"/>
              <a:ext cx="1356680" cy="24369"/>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flipH="1">
              <a:off x="8188823" y="-2362985"/>
              <a:ext cx="1739420" cy="1632327"/>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flipH="1">
              <a:off x="7770037" y="-2939532"/>
              <a:ext cx="370114" cy="1971235"/>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flipH="1">
              <a:off x="8445814" y="-755060"/>
              <a:ext cx="1876290" cy="2698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flipH="1">
              <a:off x="7732060" y="-2432134"/>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flipH="1">
              <a:off x="8072898" y="-2979471"/>
              <a:ext cx="105228" cy="80859"/>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flipH="1">
              <a:off x="9874631" y="-2395106"/>
              <a:ext cx="105228" cy="80859"/>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flipH="1">
              <a:off x="10272384" y="-776485"/>
              <a:ext cx="105228" cy="8184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flipH="1">
              <a:off x="5880542" y="-289514"/>
              <a:ext cx="104247" cy="80859"/>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flipH="1">
              <a:off x="8368989" y="-154144"/>
              <a:ext cx="1559253" cy="24369"/>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flipH="1">
              <a:off x="7075636" y="-2890826"/>
              <a:ext cx="292198" cy="2252672"/>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flipH="1">
              <a:off x="8572511" y="-2351275"/>
              <a:ext cx="24402" cy="80447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6"/>
            <p:cNvSpPr/>
            <p:nvPr/>
          </p:nvSpPr>
          <p:spPr>
            <a:xfrm flipH="1">
              <a:off x="8617716" y="-1434839"/>
              <a:ext cx="1194046" cy="24369"/>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6"/>
            <p:cNvSpPr/>
            <p:nvPr/>
          </p:nvSpPr>
          <p:spPr>
            <a:xfrm flipH="1">
              <a:off x="6634443" y="-2440900"/>
              <a:ext cx="24402" cy="491860"/>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flipH="1">
              <a:off x="7038608" y="-2930765"/>
              <a:ext cx="104247" cy="80859"/>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flipH="1">
              <a:off x="6594028" y="-1953958"/>
              <a:ext cx="105228" cy="80859"/>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flipH="1">
              <a:off x="6594018" y="-2513041"/>
              <a:ext cx="105228" cy="80892"/>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6"/>
            <p:cNvSpPr/>
            <p:nvPr/>
          </p:nvSpPr>
          <p:spPr>
            <a:xfrm flipH="1">
              <a:off x="9870738" y="-175569"/>
              <a:ext cx="104247" cy="80859"/>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6"/>
            <p:cNvSpPr/>
            <p:nvPr/>
          </p:nvSpPr>
          <p:spPr>
            <a:xfrm flipH="1">
              <a:off x="8534046" y="-1463565"/>
              <a:ext cx="104247" cy="8184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flipH="1">
              <a:off x="9757202" y="-1462119"/>
              <a:ext cx="104214" cy="8184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6"/>
            <p:cNvSpPr/>
            <p:nvPr/>
          </p:nvSpPr>
          <p:spPr>
            <a:xfrm flipH="1">
              <a:off x="8528712" y="-2395106"/>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6"/>
            <p:cNvSpPr/>
            <p:nvPr/>
          </p:nvSpPr>
          <p:spPr>
            <a:xfrm flipH="1">
              <a:off x="8533553" y="-1553448"/>
              <a:ext cx="105228" cy="80859"/>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355633" y="42704"/>
            <a:ext cx="4497070" cy="5216035"/>
            <a:chOff x="5082600" y="539500"/>
            <a:chExt cx="3437076" cy="3986575"/>
          </a:xfrm>
        </p:grpSpPr>
        <p:grpSp>
          <p:nvGrpSpPr>
            <p:cNvPr id="65" name="Google Shape;65;p3"/>
            <p:cNvGrpSpPr/>
            <p:nvPr/>
          </p:nvGrpSpPr>
          <p:grpSpPr>
            <a:xfrm>
              <a:off x="5082600" y="539500"/>
              <a:ext cx="3437076" cy="3971150"/>
              <a:chOff x="5082600" y="539500"/>
              <a:chExt cx="3437076" cy="3971150"/>
            </a:xfrm>
          </p:grpSpPr>
          <p:grpSp>
            <p:nvGrpSpPr>
              <p:cNvPr id="66" name="Google Shape;66;p3"/>
              <p:cNvGrpSpPr/>
              <p:nvPr/>
            </p:nvGrpSpPr>
            <p:grpSpPr>
              <a:xfrm>
                <a:off x="5082600" y="539500"/>
                <a:ext cx="3437076" cy="3971150"/>
                <a:chOff x="2222725" y="1095600"/>
                <a:chExt cx="3437076" cy="3971150"/>
              </a:xfrm>
            </p:grpSpPr>
            <p:sp>
              <p:nvSpPr>
                <p:cNvPr id="67" name="Google Shape;67;p3"/>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3"/>
              <p:cNvGrpSpPr/>
              <p:nvPr/>
            </p:nvGrpSpPr>
            <p:grpSpPr>
              <a:xfrm>
                <a:off x="5410000" y="3637511"/>
                <a:ext cx="1017675" cy="63064"/>
                <a:chOff x="2617250" y="2254786"/>
                <a:chExt cx="1017675" cy="63064"/>
              </a:xfrm>
            </p:grpSpPr>
            <p:sp>
              <p:nvSpPr>
                <p:cNvPr id="110" name="Google Shape;110;p3"/>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 name="Google Shape;113;p3"/>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3"/>
          <p:cNvSpPr txBox="1">
            <a:spLocks noGrp="1"/>
          </p:cNvSpPr>
          <p:nvPr>
            <p:ph type="title"/>
          </p:nvPr>
        </p:nvSpPr>
        <p:spPr>
          <a:xfrm>
            <a:off x="4026475" y="1213825"/>
            <a:ext cx="4404300" cy="2038500"/>
          </a:xfrm>
          <a:prstGeom prst="rect">
            <a:avLst/>
          </a:prstGeom>
        </p:spPr>
        <p:txBody>
          <a:bodyPr spcFirstLastPara="1" wrap="square" lIns="91425" tIns="91425" rIns="91425" bIns="91425" anchor="ctr" anchorCtr="0">
            <a:noAutofit/>
          </a:bodyPr>
          <a:lstStyle>
            <a:lvl1pPr lvl="0" rtl="0">
              <a:spcBef>
                <a:spcPts val="0"/>
              </a:spcBef>
              <a:spcAft>
                <a:spcPts val="0"/>
              </a:spcAft>
              <a:buSzPts val="4500"/>
              <a:buNone/>
              <a:defRPr sz="53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15" name="Google Shape;115;p3"/>
          <p:cNvSpPr txBox="1">
            <a:spLocks noGrp="1"/>
          </p:cNvSpPr>
          <p:nvPr>
            <p:ph type="subTitle" idx="1"/>
          </p:nvPr>
        </p:nvSpPr>
        <p:spPr>
          <a:xfrm>
            <a:off x="4026475" y="3315125"/>
            <a:ext cx="4404300" cy="467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3"/>
          <p:cNvSpPr txBox="1">
            <a:spLocks noGrp="1"/>
          </p:cNvSpPr>
          <p:nvPr>
            <p:ph type="title" idx="2" hasCustomPrompt="1"/>
          </p:nvPr>
        </p:nvSpPr>
        <p:spPr>
          <a:xfrm>
            <a:off x="803675" y="1747713"/>
            <a:ext cx="3051000" cy="163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17" name="Google Shape;117;p3"/>
          <p:cNvPicPr preferRelativeResize="0"/>
          <p:nvPr/>
        </p:nvPicPr>
        <p:blipFill>
          <a:blip r:embed="rId2">
            <a:alphaModFix amt="30000"/>
          </a:blip>
          <a:stretch>
            <a:fillRect/>
          </a:stretch>
        </p:blipFill>
        <p:spPr>
          <a:xfrm flipH="1">
            <a:off x="1039300" y="-405100"/>
            <a:ext cx="9144003" cy="6206121"/>
          </a:xfrm>
          <a:prstGeom prst="rect">
            <a:avLst/>
          </a:prstGeom>
          <a:noFill/>
          <a:ln>
            <a:noFill/>
          </a:ln>
        </p:spPr>
      </p:pic>
      <p:pic>
        <p:nvPicPr>
          <p:cNvPr id="118" name="Google Shape;118;p3"/>
          <p:cNvPicPr preferRelativeResize="0"/>
          <p:nvPr/>
        </p:nvPicPr>
        <p:blipFill>
          <a:blip r:embed="rId3">
            <a:alphaModFix amt="30000"/>
          </a:blip>
          <a:stretch>
            <a:fillRect/>
          </a:stretch>
        </p:blipFill>
        <p:spPr>
          <a:xfrm flipH="1">
            <a:off x="83800" y="-1062330"/>
            <a:ext cx="3691100" cy="2306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6"/>
        <p:cNvGrpSpPr/>
        <p:nvPr/>
      </p:nvGrpSpPr>
      <p:grpSpPr>
        <a:xfrm>
          <a:off x="0" y="0"/>
          <a:ext cx="0" cy="0"/>
          <a:chOff x="0" y="0"/>
          <a:chExt cx="0" cy="0"/>
        </a:xfrm>
      </p:grpSpPr>
      <p:sp>
        <p:nvSpPr>
          <p:cNvPr id="197" name="Google Shape;197;p7"/>
          <p:cNvSpPr txBox="1">
            <a:spLocks noGrp="1"/>
          </p:cNvSpPr>
          <p:nvPr>
            <p:ph type="title"/>
          </p:nvPr>
        </p:nvSpPr>
        <p:spPr>
          <a:xfrm>
            <a:off x="4316675" y="1578513"/>
            <a:ext cx="3765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8" name="Google Shape;198;p7"/>
          <p:cNvSpPr txBox="1">
            <a:spLocks noGrp="1"/>
          </p:cNvSpPr>
          <p:nvPr>
            <p:ph type="body" idx="1"/>
          </p:nvPr>
        </p:nvSpPr>
        <p:spPr>
          <a:xfrm>
            <a:off x="4328225" y="2248888"/>
            <a:ext cx="3742800" cy="1316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199" name="Google Shape;199;p7"/>
          <p:cNvPicPr preferRelativeResize="0"/>
          <p:nvPr/>
        </p:nvPicPr>
        <p:blipFill>
          <a:blip r:embed="rId2">
            <a:alphaModFix amt="30000"/>
          </a:blip>
          <a:stretch>
            <a:fillRect/>
          </a:stretch>
        </p:blipFill>
        <p:spPr>
          <a:xfrm>
            <a:off x="0" y="-437800"/>
            <a:ext cx="9144003" cy="6206121"/>
          </a:xfrm>
          <a:prstGeom prst="rect">
            <a:avLst/>
          </a:prstGeom>
          <a:noFill/>
          <a:ln>
            <a:noFill/>
          </a:ln>
        </p:spPr>
      </p:pic>
      <p:grpSp>
        <p:nvGrpSpPr>
          <p:cNvPr id="200" name="Google Shape;200;p7"/>
          <p:cNvGrpSpPr/>
          <p:nvPr/>
        </p:nvGrpSpPr>
        <p:grpSpPr>
          <a:xfrm flipH="1">
            <a:off x="-1138230" y="-120961"/>
            <a:ext cx="4893120" cy="5660585"/>
            <a:chOff x="5086871" y="539500"/>
            <a:chExt cx="3432805" cy="3971225"/>
          </a:xfrm>
        </p:grpSpPr>
        <p:grpSp>
          <p:nvGrpSpPr>
            <p:cNvPr id="201" name="Google Shape;201;p7"/>
            <p:cNvGrpSpPr/>
            <p:nvPr/>
          </p:nvGrpSpPr>
          <p:grpSpPr>
            <a:xfrm>
              <a:off x="5086871" y="539500"/>
              <a:ext cx="3432805" cy="3971225"/>
              <a:chOff x="2226996" y="1095600"/>
              <a:chExt cx="3432805" cy="3971225"/>
            </a:xfrm>
          </p:grpSpPr>
          <p:sp>
            <p:nvSpPr>
              <p:cNvPr id="202" name="Google Shape;202;p7"/>
              <p:cNvSpPr/>
              <p:nvPr/>
            </p:nvSpPr>
            <p:spPr>
              <a:xfrm>
                <a:off x="3716571" y="2165974"/>
                <a:ext cx="1867907"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4202260" y="3173095"/>
                <a:ext cx="1390483" cy="18627"/>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2566174" y="1566774"/>
                <a:ext cx="1302704"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4065297" y="3051655"/>
                <a:ext cx="18627" cy="1829718"/>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3898572" y="3263772"/>
                <a:ext cx="18627" cy="1803053"/>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2226996" y="2771836"/>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523081" y="1163343"/>
                <a:ext cx="223325" cy="1632344"/>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7"/>
            <p:cNvGrpSpPr/>
            <p:nvPr/>
          </p:nvGrpSpPr>
          <p:grpSpPr>
            <a:xfrm>
              <a:off x="5410000" y="3637511"/>
              <a:ext cx="1017675" cy="63064"/>
              <a:chOff x="2617250" y="2254786"/>
              <a:chExt cx="1017675" cy="63064"/>
            </a:xfrm>
          </p:grpSpPr>
          <p:sp>
            <p:nvSpPr>
              <p:cNvPr id="245" name="Google Shape;245;p7"/>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8"/>
        <p:cNvGrpSpPr/>
        <p:nvPr/>
      </p:nvGrpSpPr>
      <p:grpSpPr>
        <a:xfrm>
          <a:off x="0" y="0"/>
          <a:ext cx="0" cy="0"/>
          <a:chOff x="0" y="0"/>
          <a:chExt cx="0" cy="0"/>
        </a:xfrm>
      </p:grpSpPr>
      <p:sp>
        <p:nvSpPr>
          <p:cNvPr id="249" name="Google Shape;249;p8"/>
          <p:cNvSpPr txBox="1">
            <a:spLocks noGrp="1"/>
          </p:cNvSpPr>
          <p:nvPr>
            <p:ph type="title"/>
          </p:nvPr>
        </p:nvSpPr>
        <p:spPr>
          <a:xfrm>
            <a:off x="713225" y="539500"/>
            <a:ext cx="6144900" cy="4001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713225" y="1434500"/>
            <a:ext cx="4045200" cy="951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52" name="Google Shape;252;p9"/>
          <p:cNvSpPr txBox="1">
            <a:spLocks noGrp="1"/>
          </p:cNvSpPr>
          <p:nvPr>
            <p:ph type="subTitle" idx="1"/>
          </p:nvPr>
        </p:nvSpPr>
        <p:spPr>
          <a:xfrm>
            <a:off x="713225" y="2473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253" name="Google Shape;253;p9"/>
          <p:cNvPicPr preferRelativeResize="0"/>
          <p:nvPr/>
        </p:nvPicPr>
        <p:blipFill>
          <a:blip r:embed="rId2">
            <a:alphaModFix amt="30000"/>
          </a:blip>
          <a:stretch>
            <a:fillRect/>
          </a:stretch>
        </p:blipFill>
        <p:spPr>
          <a:xfrm>
            <a:off x="-1065300" y="-423575"/>
            <a:ext cx="9144003" cy="6206121"/>
          </a:xfrm>
          <a:prstGeom prst="rect">
            <a:avLst/>
          </a:prstGeom>
          <a:noFill/>
          <a:ln>
            <a:noFill/>
          </a:ln>
        </p:spPr>
      </p:pic>
      <p:grpSp>
        <p:nvGrpSpPr>
          <p:cNvPr id="254" name="Google Shape;254;p9"/>
          <p:cNvGrpSpPr/>
          <p:nvPr/>
        </p:nvGrpSpPr>
        <p:grpSpPr>
          <a:xfrm flipH="1">
            <a:off x="4894282" y="-423571"/>
            <a:ext cx="5164894" cy="5990626"/>
            <a:chOff x="5082600" y="539500"/>
            <a:chExt cx="3437076" cy="3986575"/>
          </a:xfrm>
        </p:grpSpPr>
        <p:grpSp>
          <p:nvGrpSpPr>
            <p:cNvPr id="255" name="Google Shape;255;p9"/>
            <p:cNvGrpSpPr/>
            <p:nvPr/>
          </p:nvGrpSpPr>
          <p:grpSpPr>
            <a:xfrm>
              <a:off x="5082600" y="539500"/>
              <a:ext cx="3437076" cy="3971150"/>
              <a:chOff x="5082600" y="539500"/>
              <a:chExt cx="3437076" cy="3971150"/>
            </a:xfrm>
          </p:grpSpPr>
          <p:grpSp>
            <p:nvGrpSpPr>
              <p:cNvPr id="256" name="Google Shape;256;p9"/>
              <p:cNvGrpSpPr/>
              <p:nvPr/>
            </p:nvGrpSpPr>
            <p:grpSpPr>
              <a:xfrm>
                <a:off x="5082600" y="539500"/>
                <a:ext cx="3437076" cy="3971150"/>
                <a:chOff x="2222725" y="1095600"/>
                <a:chExt cx="3437076" cy="3971150"/>
              </a:xfrm>
            </p:grpSpPr>
            <p:sp>
              <p:nvSpPr>
                <p:cNvPr id="257" name="Google Shape;257;p9"/>
                <p:cNvSpPr/>
                <p:nvPr/>
              </p:nvSpPr>
              <p:spPr>
                <a:xfrm>
                  <a:off x="4092850" y="2165975"/>
                  <a:ext cx="1491700" cy="782350"/>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573740" y="2144262"/>
                  <a:ext cx="79675" cy="61800"/>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555825" y="3173100"/>
                  <a:ext cx="1036900" cy="18625"/>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2566175" y="1566775"/>
                  <a:ext cx="1329425" cy="1247575"/>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4065300" y="3514000"/>
                  <a:ext cx="18625" cy="1367400"/>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3898575" y="3514000"/>
                  <a:ext cx="18625" cy="1552750"/>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4202250" y="3313025"/>
                  <a:ext cx="1217800" cy="1383025"/>
                </a:xfrm>
                <a:custGeom>
                  <a:avLst/>
                  <a:gdLst/>
                  <a:ahLst/>
                  <a:cxnLst/>
                  <a:rect l="l" t="t" r="r" b="b"/>
                  <a:pathLst>
                    <a:path w="48712" h="55321" extrusionOk="0">
                      <a:moveTo>
                        <a:pt x="1" y="1"/>
                      </a:moveTo>
                      <a:lnTo>
                        <a:pt x="1" y="37457"/>
                      </a:lnTo>
                      <a:lnTo>
                        <a:pt x="47967" y="37457"/>
                      </a:lnTo>
                      <a:lnTo>
                        <a:pt x="47967" y="55321"/>
                      </a:lnTo>
                      <a:lnTo>
                        <a:pt x="48711" y="55321"/>
                      </a:lnTo>
                      <a:lnTo>
                        <a:pt x="48711" y="36712"/>
                      </a:lnTo>
                      <a:lnTo>
                        <a:pt x="745" y="36712"/>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2822225" y="3313025"/>
                  <a:ext cx="943875" cy="564250"/>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3932800" y="1126125"/>
                  <a:ext cx="282875" cy="1506600"/>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3747450" y="4004525"/>
                  <a:ext cx="18650" cy="640925"/>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4359325" y="3514000"/>
                  <a:ext cx="646100" cy="305225"/>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265150" y="2795700"/>
                  <a:ext cx="1434044" cy="2062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4164300" y="1513925"/>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903775" y="1095600"/>
                  <a:ext cx="80425" cy="61800"/>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2526725" y="1542225"/>
                  <a:ext cx="80425" cy="61800"/>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2222725" y="2779325"/>
                  <a:ext cx="80425" cy="6255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2757698" y="3840025"/>
                  <a:ext cx="80425" cy="6255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3716561" y="4639906"/>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3716579" y="3947448"/>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4034025" y="4848625"/>
                  <a:ext cx="80425" cy="61800"/>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371216" y="4691404"/>
                  <a:ext cx="79675" cy="61800"/>
                </a:xfrm>
                <a:custGeom>
                  <a:avLst/>
                  <a:gdLst/>
                  <a:ahLst/>
                  <a:cxnLst/>
                  <a:rect l="l" t="t" r="r" b="b"/>
                  <a:pathLst>
                    <a:path w="3187" h="2472" extrusionOk="0">
                      <a:moveTo>
                        <a:pt x="1609" y="2472"/>
                      </a:moveTo>
                      <a:cubicBezTo>
                        <a:pt x="3187" y="2472"/>
                        <a:pt x="318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4982761" y="3778219"/>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5580126" y="3151513"/>
                  <a:ext cx="79675" cy="61800"/>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2566175" y="3254975"/>
                  <a:ext cx="1191725" cy="18625"/>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4648125" y="3542300"/>
                  <a:ext cx="357300" cy="18625"/>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4523075" y="1163350"/>
                  <a:ext cx="223325" cy="1721700"/>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3066375" y="3542300"/>
                  <a:ext cx="279175" cy="18625"/>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3583700" y="1575725"/>
                  <a:ext cx="18650" cy="61485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5064950" y="1507225"/>
                  <a:ext cx="18650" cy="375925"/>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4695025" y="1132825"/>
                  <a:ext cx="79675" cy="61800"/>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5034064" y="1879391"/>
                  <a:ext cx="80425" cy="61800"/>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5034072" y="1452088"/>
                  <a:ext cx="80425" cy="61825"/>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4982761" y="3520713"/>
                  <a:ext cx="80425" cy="61800"/>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4614625" y="3520700"/>
                  <a:ext cx="79675" cy="6255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3330849" y="3520342"/>
                  <a:ext cx="79675" cy="6255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3004169" y="3526648"/>
                  <a:ext cx="80400" cy="6255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530450" y="3238600"/>
                  <a:ext cx="79675" cy="61800"/>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3552074" y="2254195"/>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3555425" y="1542225"/>
                  <a:ext cx="80400" cy="61800"/>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3551700" y="2185498"/>
                  <a:ext cx="80425" cy="61800"/>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9"/>
              <p:cNvGrpSpPr/>
              <p:nvPr/>
            </p:nvGrpSpPr>
            <p:grpSpPr>
              <a:xfrm>
                <a:off x="5410000" y="3637511"/>
                <a:ext cx="1017675" cy="63064"/>
                <a:chOff x="2617250" y="2254786"/>
                <a:chExt cx="1017675" cy="63064"/>
              </a:xfrm>
            </p:grpSpPr>
            <p:sp>
              <p:nvSpPr>
                <p:cNvPr id="300" name="Google Shape;300;p9"/>
                <p:cNvSpPr/>
                <p:nvPr/>
              </p:nvSpPr>
              <p:spPr>
                <a:xfrm>
                  <a:off x="2655200" y="2276150"/>
                  <a:ext cx="912600" cy="18625"/>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555250" y="2254786"/>
                  <a:ext cx="79675" cy="6255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617250" y="2255300"/>
                  <a:ext cx="79650" cy="6255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 name="Google Shape;303;p9"/>
            <p:cNvSpPr/>
            <p:nvPr/>
          </p:nvSpPr>
          <p:spPr>
            <a:xfrm>
              <a:off x="6728750" y="4464275"/>
              <a:ext cx="80425" cy="6180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71"/>
        <p:cNvGrpSpPr/>
        <p:nvPr/>
      </p:nvGrpSpPr>
      <p:grpSpPr>
        <a:xfrm>
          <a:off x="0" y="0"/>
          <a:ext cx="0" cy="0"/>
          <a:chOff x="0" y="0"/>
          <a:chExt cx="0" cy="0"/>
        </a:xfrm>
      </p:grpSpPr>
      <p:sp>
        <p:nvSpPr>
          <p:cNvPr id="372" name="Google Shape;372;p13"/>
          <p:cNvSpPr txBox="1">
            <a:spLocks noGrp="1"/>
          </p:cNvSpPr>
          <p:nvPr>
            <p:ph type="title"/>
          </p:nvPr>
        </p:nvSpPr>
        <p:spPr>
          <a:xfrm>
            <a:off x="713225" y="539525"/>
            <a:ext cx="7717500" cy="57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latin typeface="Russo One"/>
                <a:ea typeface="Russo One"/>
                <a:cs typeface="Russo One"/>
                <a:sym typeface="Russo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3" name="Google Shape;373;p13"/>
          <p:cNvSpPr txBox="1">
            <a:spLocks noGrp="1"/>
          </p:cNvSpPr>
          <p:nvPr>
            <p:ph type="subTitle" idx="1"/>
          </p:nvPr>
        </p:nvSpPr>
        <p:spPr>
          <a:xfrm>
            <a:off x="713225" y="1932209"/>
            <a:ext cx="23994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74" name="Google Shape;374;p13"/>
          <p:cNvSpPr txBox="1">
            <a:spLocks noGrp="1"/>
          </p:cNvSpPr>
          <p:nvPr>
            <p:ph type="subTitle" idx="2"/>
          </p:nvPr>
        </p:nvSpPr>
        <p:spPr>
          <a:xfrm>
            <a:off x="713225"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5" name="Google Shape;375;p13"/>
          <p:cNvSpPr txBox="1">
            <a:spLocks noGrp="1"/>
          </p:cNvSpPr>
          <p:nvPr>
            <p:ph type="title" idx="3" hasCustomPrompt="1"/>
          </p:nvPr>
        </p:nvSpPr>
        <p:spPr>
          <a:xfrm>
            <a:off x="770690" y="1356653"/>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376" name="Google Shape;376;p13"/>
          <p:cNvSpPr txBox="1">
            <a:spLocks noGrp="1"/>
          </p:cNvSpPr>
          <p:nvPr>
            <p:ph type="subTitle" idx="4"/>
          </p:nvPr>
        </p:nvSpPr>
        <p:spPr>
          <a:xfrm>
            <a:off x="713225" y="3664653"/>
            <a:ext cx="2399400" cy="4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77" name="Google Shape;377;p13"/>
          <p:cNvSpPr txBox="1">
            <a:spLocks noGrp="1"/>
          </p:cNvSpPr>
          <p:nvPr>
            <p:ph type="subTitle" idx="5"/>
          </p:nvPr>
        </p:nvSpPr>
        <p:spPr>
          <a:xfrm>
            <a:off x="713225"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8" name="Google Shape;378;p13"/>
          <p:cNvSpPr txBox="1">
            <a:spLocks noGrp="1"/>
          </p:cNvSpPr>
          <p:nvPr>
            <p:ph type="title" idx="6" hasCustomPrompt="1"/>
          </p:nvPr>
        </p:nvSpPr>
        <p:spPr>
          <a:xfrm>
            <a:off x="770700" y="3099825"/>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sz="2600"/>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379" name="Google Shape;379;p13"/>
          <p:cNvSpPr txBox="1">
            <a:spLocks noGrp="1"/>
          </p:cNvSpPr>
          <p:nvPr>
            <p:ph type="subTitle" idx="7"/>
          </p:nvPr>
        </p:nvSpPr>
        <p:spPr>
          <a:xfrm>
            <a:off x="6031375" y="1931128"/>
            <a:ext cx="23994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80" name="Google Shape;380;p13"/>
          <p:cNvSpPr txBox="1">
            <a:spLocks noGrp="1"/>
          </p:cNvSpPr>
          <p:nvPr>
            <p:ph type="subTitle" idx="8"/>
          </p:nvPr>
        </p:nvSpPr>
        <p:spPr>
          <a:xfrm>
            <a:off x="6031375" y="2339588"/>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1" name="Google Shape;381;p13"/>
          <p:cNvSpPr txBox="1">
            <a:spLocks noGrp="1"/>
          </p:cNvSpPr>
          <p:nvPr>
            <p:ph type="title" idx="9" hasCustomPrompt="1"/>
          </p:nvPr>
        </p:nvSpPr>
        <p:spPr>
          <a:xfrm>
            <a:off x="6081665" y="1355628"/>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382" name="Google Shape;382;p13"/>
          <p:cNvSpPr txBox="1">
            <a:spLocks noGrp="1"/>
          </p:cNvSpPr>
          <p:nvPr>
            <p:ph type="subTitle" idx="13"/>
          </p:nvPr>
        </p:nvSpPr>
        <p:spPr>
          <a:xfrm>
            <a:off x="6031375" y="3663575"/>
            <a:ext cx="2399400" cy="4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83" name="Google Shape;383;p13"/>
          <p:cNvSpPr txBox="1">
            <a:spLocks noGrp="1"/>
          </p:cNvSpPr>
          <p:nvPr>
            <p:ph type="subTitle" idx="14"/>
          </p:nvPr>
        </p:nvSpPr>
        <p:spPr>
          <a:xfrm>
            <a:off x="6031375" y="4072038"/>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4" name="Google Shape;384;p13"/>
          <p:cNvSpPr txBox="1">
            <a:spLocks noGrp="1"/>
          </p:cNvSpPr>
          <p:nvPr>
            <p:ph type="title" idx="15" hasCustomPrompt="1"/>
          </p:nvPr>
        </p:nvSpPr>
        <p:spPr>
          <a:xfrm>
            <a:off x="6081675" y="3098700"/>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sz="2600"/>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385" name="Google Shape;385;p13"/>
          <p:cNvSpPr txBox="1">
            <a:spLocks noGrp="1"/>
          </p:cNvSpPr>
          <p:nvPr>
            <p:ph type="subTitle" idx="16"/>
          </p:nvPr>
        </p:nvSpPr>
        <p:spPr>
          <a:xfrm>
            <a:off x="3372300" y="1932209"/>
            <a:ext cx="23994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86" name="Google Shape;386;p13"/>
          <p:cNvSpPr txBox="1">
            <a:spLocks noGrp="1"/>
          </p:cNvSpPr>
          <p:nvPr>
            <p:ph type="subTitle" idx="17"/>
          </p:nvPr>
        </p:nvSpPr>
        <p:spPr>
          <a:xfrm>
            <a:off x="3372300"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7" name="Google Shape;387;p13"/>
          <p:cNvSpPr txBox="1">
            <a:spLocks noGrp="1"/>
          </p:cNvSpPr>
          <p:nvPr>
            <p:ph type="title" idx="18" hasCustomPrompt="1"/>
          </p:nvPr>
        </p:nvSpPr>
        <p:spPr>
          <a:xfrm>
            <a:off x="3426177" y="1356653"/>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388" name="Google Shape;388;p13"/>
          <p:cNvSpPr txBox="1">
            <a:spLocks noGrp="1"/>
          </p:cNvSpPr>
          <p:nvPr>
            <p:ph type="subTitle" idx="19"/>
          </p:nvPr>
        </p:nvSpPr>
        <p:spPr>
          <a:xfrm>
            <a:off x="3372300" y="3664653"/>
            <a:ext cx="2399400" cy="40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1800">
                <a:solidFill>
                  <a:schemeClr val="lt1"/>
                </a:solidFill>
                <a:latin typeface="Russo One"/>
                <a:ea typeface="Russo One"/>
                <a:cs typeface="Russo One"/>
                <a:sym typeface="Russo One"/>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389" name="Google Shape;389;p13"/>
          <p:cNvSpPr txBox="1">
            <a:spLocks noGrp="1"/>
          </p:cNvSpPr>
          <p:nvPr>
            <p:ph type="subTitle" idx="20"/>
          </p:nvPr>
        </p:nvSpPr>
        <p:spPr>
          <a:xfrm>
            <a:off x="3372300"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0" name="Google Shape;390;p13"/>
          <p:cNvSpPr txBox="1">
            <a:spLocks noGrp="1"/>
          </p:cNvSpPr>
          <p:nvPr>
            <p:ph type="title" idx="21" hasCustomPrompt="1"/>
          </p:nvPr>
        </p:nvSpPr>
        <p:spPr>
          <a:xfrm>
            <a:off x="3426175" y="3099825"/>
            <a:ext cx="642900" cy="55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800"/>
              <a:buNone/>
              <a:defRPr sz="2600"/>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grpSp>
        <p:nvGrpSpPr>
          <p:cNvPr id="391" name="Google Shape;391;p13"/>
          <p:cNvGrpSpPr/>
          <p:nvPr/>
        </p:nvGrpSpPr>
        <p:grpSpPr>
          <a:xfrm>
            <a:off x="-193250" y="-516225"/>
            <a:ext cx="9144823" cy="6841363"/>
            <a:chOff x="-193250" y="-516225"/>
            <a:chExt cx="9144823" cy="6841363"/>
          </a:xfrm>
        </p:grpSpPr>
        <p:pic>
          <p:nvPicPr>
            <p:cNvPr id="392" name="Google Shape;392;p13"/>
            <p:cNvPicPr preferRelativeResize="0"/>
            <p:nvPr/>
          </p:nvPicPr>
          <p:blipFill>
            <a:blip r:embed="rId2">
              <a:alphaModFix amt="30000"/>
            </a:blip>
            <a:stretch>
              <a:fillRect/>
            </a:stretch>
          </p:blipFill>
          <p:spPr>
            <a:xfrm>
              <a:off x="-193250" y="2968712"/>
              <a:ext cx="4162851" cy="3356425"/>
            </a:xfrm>
            <a:prstGeom prst="rect">
              <a:avLst/>
            </a:prstGeom>
            <a:noFill/>
            <a:ln>
              <a:noFill/>
            </a:ln>
          </p:spPr>
        </p:pic>
        <p:pic>
          <p:nvPicPr>
            <p:cNvPr id="393" name="Google Shape;393;p13"/>
            <p:cNvPicPr preferRelativeResize="0"/>
            <p:nvPr/>
          </p:nvPicPr>
          <p:blipFill>
            <a:blip r:embed="rId3">
              <a:alphaModFix amt="30000"/>
            </a:blip>
            <a:stretch>
              <a:fillRect/>
            </a:stretch>
          </p:blipFill>
          <p:spPr>
            <a:xfrm>
              <a:off x="4460415" y="-516225"/>
              <a:ext cx="4403759" cy="2058350"/>
            </a:xfrm>
            <a:prstGeom prst="rect">
              <a:avLst/>
            </a:prstGeom>
            <a:noFill/>
            <a:ln>
              <a:noFill/>
            </a:ln>
          </p:spPr>
        </p:pic>
        <p:pic>
          <p:nvPicPr>
            <p:cNvPr id="394" name="Google Shape;394;p13"/>
            <p:cNvPicPr preferRelativeResize="0"/>
            <p:nvPr/>
          </p:nvPicPr>
          <p:blipFill>
            <a:blip r:embed="rId4">
              <a:alphaModFix amt="30000"/>
            </a:blip>
            <a:stretch>
              <a:fillRect/>
            </a:stretch>
          </p:blipFill>
          <p:spPr>
            <a:xfrm rot="5400000">
              <a:off x="138350" y="-415500"/>
              <a:ext cx="2480650" cy="2827851"/>
            </a:xfrm>
            <a:prstGeom prst="rect">
              <a:avLst/>
            </a:prstGeom>
            <a:noFill/>
            <a:ln>
              <a:noFill/>
            </a:ln>
          </p:spPr>
        </p:pic>
        <p:pic>
          <p:nvPicPr>
            <p:cNvPr id="395" name="Google Shape;395;p13"/>
            <p:cNvPicPr preferRelativeResize="0"/>
            <p:nvPr/>
          </p:nvPicPr>
          <p:blipFill>
            <a:blip r:embed="rId5">
              <a:alphaModFix amt="30000"/>
            </a:blip>
            <a:stretch>
              <a:fillRect/>
            </a:stretch>
          </p:blipFill>
          <p:spPr>
            <a:xfrm>
              <a:off x="3808375" y="2154920"/>
              <a:ext cx="5143199" cy="2562174"/>
            </a:xfrm>
            <a:prstGeom prst="rect">
              <a:avLst/>
            </a:prstGeom>
            <a:noFill/>
            <a:ln>
              <a:noFill/>
            </a:ln>
          </p:spPr>
        </p:pic>
      </p:grpSp>
      <p:grpSp>
        <p:nvGrpSpPr>
          <p:cNvPr id="396" name="Google Shape;396;p13"/>
          <p:cNvGrpSpPr/>
          <p:nvPr/>
        </p:nvGrpSpPr>
        <p:grpSpPr>
          <a:xfrm rot="5400000">
            <a:off x="6637372" y="-333519"/>
            <a:ext cx="3016501" cy="2314765"/>
            <a:chOff x="6661153" y="-78200"/>
            <a:chExt cx="3016501" cy="2314764"/>
          </a:xfrm>
        </p:grpSpPr>
        <p:sp>
          <p:nvSpPr>
            <p:cNvPr id="397" name="Google Shape;397;p13"/>
            <p:cNvSpPr/>
            <p:nvPr/>
          </p:nvSpPr>
          <p:spPr>
            <a:xfrm flipH="1">
              <a:off x="7942425" y="-78199"/>
              <a:ext cx="24350" cy="2052057"/>
            </a:xfrm>
            <a:custGeom>
              <a:avLst/>
              <a:gdLst/>
              <a:ahLst/>
              <a:cxnLst/>
              <a:rect l="l" t="t" r="r" b="b"/>
              <a:pathLst>
                <a:path w="745" h="54696" extrusionOk="0">
                  <a:moveTo>
                    <a:pt x="0" y="54696"/>
                  </a:moveTo>
                  <a:lnTo>
                    <a:pt x="745" y="54696"/>
                  </a:lnTo>
                  <a:lnTo>
                    <a:pt x="745"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flipH="1">
              <a:off x="8160549" y="-78200"/>
              <a:ext cx="24401" cy="2294499"/>
            </a:xfrm>
            <a:custGeom>
              <a:avLst/>
              <a:gdLst/>
              <a:ahLst/>
              <a:cxnLst/>
              <a:rect l="l" t="t" r="r" b="b"/>
              <a:pathLst>
                <a:path w="745" h="62110" extrusionOk="0">
                  <a:moveTo>
                    <a:pt x="0" y="62109"/>
                  </a:moveTo>
                  <a:lnTo>
                    <a:pt x="744" y="62109"/>
                  </a:lnTo>
                  <a:lnTo>
                    <a:pt x="744" y="1"/>
                  </a:lnTo>
                  <a:lnTo>
                    <a:pt x="0"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flipH="1">
              <a:off x="8358260" y="-78192"/>
              <a:ext cx="1234966" cy="738265"/>
            </a:xfrm>
            <a:custGeom>
              <a:avLst/>
              <a:gdLst/>
              <a:ahLst/>
              <a:cxnLst/>
              <a:rect l="l" t="t" r="r" b="b"/>
              <a:pathLst>
                <a:path w="37755" h="22570" extrusionOk="0">
                  <a:moveTo>
                    <a:pt x="37010" y="1"/>
                  </a:moveTo>
                  <a:lnTo>
                    <a:pt x="37010" y="21825"/>
                  </a:lnTo>
                  <a:lnTo>
                    <a:pt x="1" y="21825"/>
                  </a:lnTo>
                  <a:lnTo>
                    <a:pt x="1" y="22570"/>
                  </a:lnTo>
                  <a:lnTo>
                    <a:pt x="37754" y="22570"/>
                  </a:lnTo>
                  <a:lnTo>
                    <a:pt x="37754"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flipH="1">
              <a:off x="8358260" y="826567"/>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flipH="1">
              <a:off x="6736728" y="184764"/>
              <a:ext cx="845357" cy="399356"/>
            </a:xfrm>
            <a:custGeom>
              <a:avLst/>
              <a:gdLst/>
              <a:ahLst/>
              <a:cxnLst/>
              <a:rect l="l" t="t" r="r" b="b"/>
              <a:pathLst>
                <a:path w="25844" h="12209" extrusionOk="0">
                  <a:moveTo>
                    <a:pt x="0" y="1"/>
                  </a:moveTo>
                  <a:lnTo>
                    <a:pt x="0" y="12208"/>
                  </a:lnTo>
                  <a:lnTo>
                    <a:pt x="25844" y="12208"/>
                  </a:lnTo>
                  <a:lnTo>
                    <a:pt x="25844" y="11464"/>
                  </a:lnTo>
                  <a:lnTo>
                    <a:pt x="745" y="11464"/>
                  </a:lnTo>
                  <a:lnTo>
                    <a:pt x="74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flipH="1">
              <a:off x="9572426" y="611335"/>
              <a:ext cx="105228" cy="81840"/>
            </a:xfrm>
            <a:custGeom>
              <a:avLst/>
              <a:gdLst/>
              <a:ahLst/>
              <a:cxnLst/>
              <a:rect l="l" t="t" r="r" b="b"/>
              <a:pathLst>
                <a:path w="3217"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flipH="1">
              <a:off x="8317850" y="1657900"/>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flipH="1">
              <a:off x="8317858" y="751887"/>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flipH="1">
              <a:off x="7902479" y="1930987"/>
              <a:ext cx="105228" cy="80859"/>
            </a:xfrm>
            <a:custGeom>
              <a:avLst/>
              <a:gdLst/>
              <a:ahLst/>
              <a:cxnLst/>
              <a:rect l="l" t="t" r="r" b="b"/>
              <a:pathLst>
                <a:path w="3217" h="2472" extrusionOk="0">
                  <a:moveTo>
                    <a:pt x="1609" y="2472"/>
                  </a:moveTo>
                  <a:cubicBezTo>
                    <a:pt x="3217" y="2472"/>
                    <a:pt x="3217"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flipH="1">
              <a:off x="6661153" y="530468"/>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flipH="1">
              <a:off x="6736728" y="221792"/>
              <a:ext cx="467491" cy="24369"/>
            </a:xfrm>
            <a:custGeom>
              <a:avLst/>
              <a:gdLst/>
              <a:ahLst/>
              <a:cxnLst/>
              <a:rect l="l" t="t" r="r" b="b"/>
              <a:pathLst>
                <a:path w="14292" h="745" extrusionOk="0">
                  <a:moveTo>
                    <a:pt x="1" y="745"/>
                  </a:moveTo>
                  <a:lnTo>
                    <a:pt x="14292" y="745"/>
                  </a:lnTo>
                  <a:lnTo>
                    <a:pt x="14292"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flipH="1">
              <a:off x="8908508" y="221792"/>
              <a:ext cx="365273" cy="24369"/>
            </a:xfrm>
            <a:custGeom>
              <a:avLst/>
              <a:gdLst/>
              <a:ahLst/>
              <a:cxnLst/>
              <a:rect l="l" t="t" r="r" b="b"/>
              <a:pathLst>
                <a:path w="11167" h="745" extrusionOk="0">
                  <a:moveTo>
                    <a:pt x="1" y="745"/>
                  </a:moveTo>
                  <a:lnTo>
                    <a:pt x="11166" y="745"/>
                  </a:lnTo>
                  <a:lnTo>
                    <a:pt x="1116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flipH="1">
              <a:off x="6661153" y="193547"/>
              <a:ext cx="105228" cy="80859"/>
            </a:xfrm>
            <a:custGeom>
              <a:avLst/>
              <a:gdLst/>
              <a:ahLst/>
              <a:cxnLst/>
              <a:rect l="l" t="t" r="r" b="b"/>
              <a:pathLst>
                <a:path w="3217" h="2472" extrusionOk="0">
                  <a:moveTo>
                    <a:pt x="1608" y="2472"/>
                  </a:moveTo>
                  <a:cubicBezTo>
                    <a:pt x="3216" y="2472"/>
                    <a:pt x="321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flipH="1">
              <a:off x="7143804" y="193530"/>
              <a:ext cx="104247" cy="81840"/>
            </a:xfrm>
            <a:custGeom>
              <a:avLst/>
              <a:gdLst/>
              <a:ahLst/>
              <a:cxnLst/>
              <a:rect l="l" t="t" r="r" b="b"/>
              <a:pathLst>
                <a:path w="3187" h="2502" extrusionOk="0">
                  <a:moveTo>
                    <a:pt x="1579" y="2502"/>
                  </a:moveTo>
                  <a:cubicBezTo>
                    <a:pt x="3186" y="2502"/>
                    <a:pt x="3186" y="1"/>
                    <a:pt x="1579" y="1"/>
                  </a:cubicBezTo>
                  <a:lnTo>
                    <a:pt x="1579" y="1"/>
                  </a:lnTo>
                  <a:cubicBezTo>
                    <a:pt x="1" y="1"/>
                    <a:pt x="1" y="2502"/>
                    <a:pt x="157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flipH="1">
              <a:off x="8823497" y="193062"/>
              <a:ext cx="104247" cy="81840"/>
            </a:xfrm>
            <a:custGeom>
              <a:avLst/>
              <a:gdLst/>
              <a:ahLst/>
              <a:cxnLst/>
              <a:rect l="l" t="t" r="r" b="b"/>
              <a:pathLst>
                <a:path w="3187" h="2502" extrusionOk="0">
                  <a:moveTo>
                    <a:pt x="1578" y="2502"/>
                  </a:moveTo>
                  <a:cubicBezTo>
                    <a:pt x="3186" y="2502"/>
                    <a:pt x="3186" y="1"/>
                    <a:pt x="1578" y="1"/>
                  </a:cubicBezTo>
                  <a:lnTo>
                    <a:pt x="1578" y="1"/>
                  </a:lnTo>
                  <a:cubicBezTo>
                    <a:pt x="0" y="1"/>
                    <a:pt x="0" y="2502"/>
                    <a:pt x="157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flipH="1">
              <a:off x="9249975" y="201312"/>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flipH="1">
              <a:off x="8118562" y="2155705"/>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flipH="1">
              <a:off x="7750048" y="650304"/>
              <a:ext cx="24402" cy="838586"/>
            </a:xfrm>
            <a:custGeom>
              <a:avLst/>
              <a:gdLst/>
              <a:ahLst/>
              <a:cxnLst/>
              <a:rect l="l" t="t" r="r" b="b"/>
              <a:pathLst>
                <a:path w="746" h="25637" extrusionOk="0">
                  <a:moveTo>
                    <a:pt x="1" y="25636"/>
                  </a:moveTo>
                  <a:lnTo>
                    <a:pt x="745" y="25636"/>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flipH="1">
              <a:off x="7709637" y="1481637"/>
              <a:ext cx="105228" cy="80859"/>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flipH="1">
              <a:off x="7709646" y="575625"/>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417"/>
        <p:cNvGrpSpPr/>
        <p:nvPr/>
      </p:nvGrpSpPr>
      <p:grpSpPr>
        <a:xfrm>
          <a:off x="0" y="0"/>
          <a:ext cx="0" cy="0"/>
          <a:chOff x="0" y="0"/>
          <a:chExt cx="0" cy="0"/>
        </a:xfrm>
      </p:grpSpPr>
      <p:sp>
        <p:nvSpPr>
          <p:cNvPr id="418" name="Google Shape;418;p14"/>
          <p:cNvSpPr txBox="1">
            <a:spLocks noGrp="1"/>
          </p:cNvSpPr>
          <p:nvPr>
            <p:ph type="title"/>
          </p:nvPr>
        </p:nvSpPr>
        <p:spPr>
          <a:xfrm>
            <a:off x="2804075" y="3545475"/>
            <a:ext cx="3556200" cy="441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9" name="Google Shape;419;p14"/>
          <p:cNvSpPr txBox="1">
            <a:spLocks noGrp="1"/>
          </p:cNvSpPr>
          <p:nvPr>
            <p:ph type="subTitle" idx="1"/>
          </p:nvPr>
        </p:nvSpPr>
        <p:spPr>
          <a:xfrm>
            <a:off x="2545650" y="2204425"/>
            <a:ext cx="4052700" cy="120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sz="20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grpSp>
        <p:nvGrpSpPr>
          <p:cNvPr id="420" name="Google Shape;420;p14"/>
          <p:cNvGrpSpPr/>
          <p:nvPr/>
        </p:nvGrpSpPr>
        <p:grpSpPr>
          <a:xfrm>
            <a:off x="-193250" y="-516225"/>
            <a:ext cx="9144823" cy="6841363"/>
            <a:chOff x="-193250" y="-516225"/>
            <a:chExt cx="9144823" cy="6841363"/>
          </a:xfrm>
        </p:grpSpPr>
        <p:pic>
          <p:nvPicPr>
            <p:cNvPr id="421" name="Google Shape;421;p14"/>
            <p:cNvPicPr preferRelativeResize="0"/>
            <p:nvPr/>
          </p:nvPicPr>
          <p:blipFill>
            <a:blip r:embed="rId2">
              <a:alphaModFix amt="30000"/>
            </a:blip>
            <a:stretch>
              <a:fillRect/>
            </a:stretch>
          </p:blipFill>
          <p:spPr>
            <a:xfrm>
              <a:off x="-193250" y="2968712"/>
              <a:ext cx="4162851" cy="3356425"/>
            </a:xfrm>
            <a:prstGeom prst="rect">
              <a:avLst/>
            </a:prstGeom>
            <a:noFill/>
            <a:ln>
              <a:noFill/>
            </a:ln>
          </p:spPr>
        </p:pic>
        <p:pic>
          <p:nvPicPr>
            <p:cNvPr id="422" name="Google Shape;422;p14"/>
            <p:cNvPicPr preferRelativeResize="0"/>
            <p:nvPr/>
          </p:nvPicPr>
          <p:blipFill>
            <a:blip r:embed="rId3">
              <a:alphaModFix amt="30000"/>
            </a:blip>
            <a:stretch>
              <a:fillRect/>
            </a:stretch>
          </p:blipFill>
          <p:spPr>
            <a:xfrm>
              <a:off x="4460415" y="-516225"/>
              <a:ext cx="4403759" cy="2058350"/>
            </a:xfrm>
            <a:prstGeom prst="rect">
              <a:avLst/>
            </a:prstGeom>
            <a:noFill/>
            <a:ln>
              <a:noFill/>
            </a:ln>
          </p:spPr>
        </p:pic>
        <p:pic>
          <p:nvPicPr>
            <p:cNvPr id="423" name="Google Shape;423;p14"/>
            <p:cNvPicPr preferRelativeResize="0"/>
            <p:nvPr/>
          </p:nvPicPr>
          <p:blipFill>
            <a:blip r:embed="rId4">
              <a:alphaModFix amt="30000"/>
            </a:blip>
            <a:stretch>
              <a:fillRect/>
            </a:stretch>
          </p:blipFill>
          <p:spPr>
            <a:xfrm rot="5400000">
              <a:off x="138350" y="-415500"/>
              <a:ext cx="2480650" cy="2827851"/>
            </a:xfrm>
            <a:prstGeom prst="rect">
              <a:avLst/>
            </a:prstGeom>
            <a:noFill/>
            <a:ln>
              <a:noFill/>
            </a:ln>
          </p:spPr>
        </p:pic>
        <p:pic>
          <p:nvPicPr>
            <p:cNvPr id="424" name="Google Shape;424;p14"/>
            <p:cNvPicPr preferRelativeResize="0"/>
            <p:nvPr/>
          </p:nvPicPr>
          <p:blipFill>
            <a:blip r:embed="rId5">
              <a:alphaModFix amt="30000"/>
            </a:blip>
            <a:stretch>
              <a:fillRect/>
            </a:stretch>
          </p:blipFill>
          <p:spPr>
            <a:xfrm>
              <a:off x="3808375" y="2154920"/>
              <a:ext cx="5143199" cy="2562174"/>
            </a:xfrm>
            <a:prstGeom prst="rect">
              <a:avLst/>
            </a:prstGeom>
            <a:noFill/>
            <a:ln>
              <a:noFill/>
            </a:ln>
          </p:spPr>
        </p:pic>
      </p:grpSp>
      <p:grpSp>
        <p:nvGrpSpPr>
          <p:cNvPr id="425" name="Google Shape;425;p14"/>
          <p:cNvGrpSpPr/>
          <p:nvPr/>
        </p:nvGrpSpPr>
        <p:grpSpPr>
          <a:xfrm rot="5400000" flipH="1">
            <a:off x="-1639533" y="917654"/>
            <a:ext cx="4497070" cy="2884760"/>
            <a:chOff x="5880542" y="-2979471"/>
            <a:chExt cx="4497070" cy="2884760"/>
          </a:xfrm>
        </p:grpSpPr>
        <p:sp>
          <p:nvSpPr>
            <p:cNvPr id="426" name="Google Shape;426;p14"/>
            <p:cNvSpPr/>
            <p:nvPr/>
          </p:nvSpPr>
          <p:spPr>
            <a:xfrm flipH="1">
              <a:off x="5979000" y="-1578992"/>
              <a:ext cx="1951740" cy="1023627"/>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flipH="1">
              <a:off x="5888898" y="-1607401"/>
              <a:ext cx="104247" cy="80859"/>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flipH="1">
              <a:off x="5968304" y="-261270"/>
              <a:ext cx="1356680" cy="24369"/>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flipH="1">
              <a:off x="8188823" y="-2362985"/>
              <a:ext cx="1739420" cy="1632327"/>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flipH="1">
              <a:off x="7770037" y="-2939532"/>
              <a:ext cx="370114" cy="1971235"/>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flipH="1">
              <a:off x="8445814" y="-755060"/>
              <a:ext cx="1876290" cy="2698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flipH="1">
              <a:off x="7732060" y="-2432134"/>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flipH="1">
              <a:off x="8072898" y="-2979471"/>
              <a:ext cx="105228" cy="80859"/>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flipH="1">
              <a:off x="9874631" y="-2395106"/>
              <a:ext cx="105228" cy="80859"/>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flipH="1">
              <a:off x="10272384" y="-776485"/>
              <a:ext cx="105228" cy="8184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flipH="1">
              <a:off x="5880542" y="-289514"/>
              <a:ext cx="104247" cy="80859"/>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flipH="1">
              <a:off x="8368989" y="-154144"/>
              <a:ext cx="1559253" cy="24369"/>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flipH="1">
              <a:off x="7075636" y="-2890826"/>
              <a:ext cx="292198" cy="2252672"/>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flipH="1">
              <a:off x="8572511" y="-2351275"/>
              <a:ext cx="24402" cy="80447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flipH="1">
              <a:off x="8617716" y="-1434839"/>
              <a:ext cx="1194046" cy="24369"/>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flipH="1">
              <a:off x="6634443" y="-2440900"/>
              <a:ext cx="24402" cy="491860"/>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flipH="1">
              <a:off x="7038608" y="-2930765"/>
              <a:ext cx="104247" cy="80859"/>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flipH="1">
              <a:off x="6594028" y="-1953958"/>
              <a:ext cx="105228" cy="80859"/>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flipH="1">
              <a:off x="6594018" y="-2513041"/>
              <a:ext cx="105228" cy="80892"/>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flipH="1">
              <a:off x="9870738" y="-175569"/>
              <a:ext cx="104247" cy="80859"/>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flipH="1">
              <a:off x="8534046" y="-1463565"/>
              <a:ext cx="104247" cy="8184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flipH="1">
              <a:off x="9757202" y="-1462119"/>
              <a:ext cx="104214" cy="8184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flipH="1">
              <a:off x="8528712" y="-2395106"/>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flipH="1">
              <a:off x="8533553" y="-1553448"/>
              <a:ext cx="105228" cy="80859"/>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4"/>
          <p:cNvGrpSpPr/>
          <p:nvPr/>
        </p:nvGrpSpPr>
        <p:grpSpPr>
          <a:xfrm rot="-5400000">
            <a:off x="6286467" y="917654"/>
            <a:ext cx="4497070" cy="2884760"/>
            <a:chOff x="5880542" y="-2979471"/>
            <a:chExt cx="4497070" cy="2884760"/>
          </a:xfrm>
        </p:grpSpPr>
        <p:sp>
          <p:nvSpPr>
            <p:cNvPr id="451" name="Google Shape;451;p14"/>
            <p:cNvSpPr/>
            <p:nvPr/>
          </p:nvSpPr>
          <p:spPr>
            <a:xfrm flipH="1">
              <a:off x="5979000" y="-1578992"/>
              <a:ext cx="1951740" cy="1023627"/>
            </a:xfrm>
            <a:custGeom>
              <a:avLst/>
              <a:gdLst/>
              <a:ahLst/>
              <a:cxnLst/>
              <a:rect l="l" t="t" r="r" b="b"/>
              <a:pathLst>
                <a:path w="59668" h="31294" extrusionOk="0">
                  <a:moveTo>
                    <a:pt x="39212" y="31293"/>
                  </a:moveTo>
                  <a:lnTo>
                    <a:pt x="0" y="31293"/>
                  </a:lnTo>
                  <a:lnTo>
                    <a:pt x="0" y="30549"/>
                  </a:lnTo>
                  <a:lnTo>
                    <a:pt x="38468" y="30549"/>
                  </a:lnTo>
                  <a:lnTo>
                    <a:pt x="38468" y="1"/>
                  </a:lnTo>
                  <a:lnTo>
                    <a:pt x="59667" y="1"/>
                  </a:lnTo>
                  <a:lnTo>
                    <a:pt x="59667" y="745"/>
                  </a:lnTo>
                  <a:lnTo>
                    <a:pt x="39212" y="745"/>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flipH="1">
              <a:off x="5888898" y="-1607401"/>
              <a:ext cx="104247" cy="80859"/>
            </a:xfrm>
            <a:custGeom>
              <a:avLst/>
              <a:gdLst/>
              <a:ahLst/>
              <a:cxnLst/>
              <a:rect l="l" t="t" r="r" b="b"/>
              <a:pathLst>
                <a:path w="3187" h="2472" extrusionOk="0">
                  <a:moveTo>
                    <a:pt x="1579" y="2472"/>
                  </a:moveTo>
                  <a:cubicBezTo>
                    <a:pt x="3186" y="2472"/>
                    <a:pt x="3186" y="1"/>
                    <a:pt x="1579" y="1"/>
                  </a:cubicBezTo>
                  <a:lnTo>
                    <a:pt x="1579" y="1"/>
                  </a:lnTo>
                  <a:cubicBezTo>
                    <a:pt x="1" y="1"/>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flipH="1">
              <a:off x="5968304" y="-261270"/>
              <a:ext cx="1356680" cy="24369"/>
            </a:xfrm>
            <a:custGeom>
              <a:avLst/>
              <a:gdLst/>
              <a:ahLst/>
              <a:cxnLst/>
              <a:rect l="l" t="t" r="r" b="b"/>
              <a:pathLst>
                <a:path w="41476" h="745" extrusionOk="0">
                  <a:moveTo>
                    <a:pt x="1" y="745"/>
                  </a:moveTo>
                  <a:lnTo>
                    <a:pt x="41476" y="745"/>
                  </a:lnTo>
                  <a:lnTo>
                    <a:pt x="41476"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flipH="1">
              <a:off x="8188823" y="-2362985"/>
              <a:ext cx="1739420" cy="1632327"/>
            </a:xfrm>
            <a:custGeom>
              <a:avLst/>
              <a:gdLst/>
              <a:ahLst/>
              <a:cxnLst/>
              <a:rect l="l" t="t" r="r" b="b"/>
              <a:pathLst>
                <a:path w="53177" h="49903" extrusionOk="0">
                  <a:moveTo>
                    <a:pt x="1" y="1"/>
                  </a:moveTo>
                  <a:lnTo>
                    <a:pt x="1" y="745"/>
                  </a:lnTo>
                  <a:lnTo>
                    <a:pt x="29388" y="745"/>
                  </a:lnTo>
                  <a:lnTo>
                    <a:pt x="29388" y="49902"/>
                  </a:lnTo>
                  <a:lnTo>
                    <a:pt x="53177" y="49902"/>
                  </a:lnTo>
                  <a:lnTo>
                    <a:pt x="53177" y="49158"/>
                  </a:lnTo>
                  <a:lnTo>
                    <a:pt x="30132" y="49158"/>
                  </a:lnTo>
                  <a:lnTo>
                    <a:pt x="30132"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flipH="1">
              <a:off x="7770037" y="-2939532"/>
              <a:ext cx="370114" cy="1971235"/>
            </a:xfrm>
            <a:custGeom>
              <a:avLst/>
              <a:gdLst/>
              <a:ahLst/>
              <a:cxnLst/>
              <a:rect l="l" t="t" r="r" b="b"/>
              <a:pathLst>
                <a:path w="11315" h="60264" extrusionOk="0">
                  <a:moveTo>
                    <a:pt x="1" y="0"/>
                  </a:moveTo>
                  <a:lnTo>
                    <a:pt x="1" y="60263"/>
                  </a:lnTo>
                  <a:lnTo>
                    <a:pt x="11315" y="60263"/>
                  </a:lnTo>
                  <a:lnTo>
                    <a:pt x="11315" y="16734"/>
                  </a:lnTo>
                  <a:lnTo>
                    <a:pt x="10570" y="16734"/>
                  </a:lnTo>
                  <a:lnTo>
                    <a:pt x="10570" y="59519"/>
                  </a:lnTo>
                  <a:lnTo>
                    <a:pt x="745" y="59519"/>
                  </a:lnTo>
                  <a:lnTo>
                    <a:pt x="745"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flipH="1">
              <a:off x="8445814" y="-755060"/>
              <a:ext cx="1876290" cy="269825"/>
            </a:xfrm>
            <a:custGeom>
              <a:avLst/>
              <a:gdLst/>
              <a:ahLst/>
              <a:cxnLst/>
              <a:rect l="l" t="t" r="r" b="b"/>
              <a:pathLst>
                <a:path w="78902" h="8249" extrusionOk="0">
                  <a:moveTo>
                    <a:pt x="1" y="1"/>
                  </a:moveTo>
                  <a:lnTo>
                    <a:pt x="1" y="745"/>
                  </a:lnTo>
                  <a:lnTo>
                    <a:pt x="43471" y="745"/>
                  </a:lnTo>
                  <a:lnTo>
                    <a:pt x="43471" y="8248"/>
                  </a:lnTo>
                  <a:lnTo>
                    <a:pt x="78902" y="8248"/>
                  </a:lnTo>
                  <a:lnTo>
                    <a:pt x="78902" y="7504"/>
                  </a:lnTo>
                  <a:lnTo>
                    <a:pt x="44215" y="7504"/>
                  </a:lnTo>
                  <a:lnTo>
                    <a:pt x="44215"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flipH="1">
              <a:off x="7732060" y="-2432134"/>
              <a:ext cx="105195" cy="81840"/>
            </a:xfrm>
            <a:custGeom>
              <a:avLst/>
              <a:gdLst/>
              <a:ahLst/>
              <a:cxnLst/>
              <a:rect l="l" t="t" r="r" b="b"/>
              <a:pathLst>
                <a:path w="3216" h="2502" extrusionOk="0">
                  <a:moveTo>
                    <a:pt x="1608" y="2502"/>
                  </a:moveTo>
                  <a:cubicBezTo>
                    <a:pt x="3216" y="2502"/>
                    <a:pt x="3216" y="1"/>
                    <a:pt x="1608" y="1"/>
                  </a:cubicBezTo>
                  <a:lnTo>
                    <a:pt x="1608" y="1"/>
                  </a:lnTo>
                  <a:cubicBezTo>
                    <a:pt x="0" y="1"/>
                    <a:pt x="0" y="2502"/>
                    <a:pt x="1608"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flipH="1">
              <a:off x="8072898" y="-2979471"/>
              <a:ext cx="105228" cy="80859"/>
            </a:xfrm>
            <a:custGeom>
              <a:avLst/>
              <a:gdLst/>
              <a:ahLst/>
              <a:cxnLst/>
              <a:rect l="l" t="t" r="r" b="b"/>
              <a:pathLst>
                <a:path w="3217" h="2472" extrusionOk="0">
                  <a:moveTo>
                    <a:pt x="1608" y="2472"/>
                  </a:moveTo>
                  <a:cubicBezTo>
                    <a:pt x="3216" y="2472"/>
                    <a:pt x="3216" y="1"/>
                    <a:pt x="1608" y="1"/>
                  </a:cubicBezTo>
                  <a:lnTo>
                    <a:pt x="1608" y="1"/>
                  </a:lnTo>
                  <a:cubicBezTo>
                    <a:pt x="1" y="1"/>
                    <a:pt x="1"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flipH="1">
              <a:off x="9874631" y="-2395106"/>
              <a:ext cx="105228" cy="80859"/>
            </a:xfrm>
            <a:custGeom>
              <a:avLst/>
              <a:gdLst/>
              <a:ahLst/>
              <a:cxnLst/>
              <a:rect l="l" t="t" r="r" b="b"/>
              <a:pathLst>
                <a:path w="3217" h="2472" extrusionOk="0">
                  <a:moveTo>
                    <a:pt x="1608" y="2471"/>
                  </a:moveTo>
                  <a:cubicBezTo>
                    <a:pt x="3216" y="2471"/>
                    <a:pt x="3216" y="0"/>
                    <a:pt x="1608" y="0"/>
                  </a:cubicBezTo>
                  <a:lnTo>
                    <a:pt x="1608" y="0"/>
                  </a:lnTo>
                  <a:cubicBezTo>
                    <a:pt x="1" y="0"/>
                    <a:pt x="1"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flipH="1">
              <a:off x="10272384" y="-776485"/>
              <a:ext cx="105228" cy="81840"/>
            </a:xfrm>
            <a:custGeom>
              <a:avLst/>
              <a:gdLst/>
              <a:ahLst/>
              <a:cxnLst/>
              <a:rect l="l" t="t" r="r" b="b"/>
              <a:pathLst>
                <a:path w="3217" h="2502" extrusionOk="0">
                  <a:moveTo>
                    <a:pt x="1609" y="2502"/>
                  </a:moveTo>
                  <a:cubicBezTo>
                    <a:pt x="3217" y="2502"/>
                    <a:pt x="3217" y="1"/>
                    <a:pt x="1609" y="1"/>
                  </a:cubicBezTo>
                  <a:lnTo>
                    <a:pt x="1609" y="1"/>
                  </a:lnTo>
                  <a:cubicBezTo>
                    <a:pt x="1" y="1"/>
                    <a:pt x="1" y="2502"/>
                    <a:pt x="1609" y="250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4"/>
            <p:cNvSpPr/>
            <p:nvPr/>
          </p:nvSpPr>
          <p:spPr>
            <a:xfrm flipH="1">
              <a:off x="5880542" y="-289514"/>
              <a:ext cx="104247" cy="80859"/>
            </a:xfrm>
            <a:custGeom>
              <a:avLst/>
              <a:gdLst/>
              <a:ahLst/>
              <a:cxnLst/>
              <a:rect l="l" t="t" r="r" b="b"/>
              <a:pathLst>
                <a:path w="3187" h="2472" extrusionOk="0">
                  <a:moveTo>
                    <a:pt x="1608" y="2472"/>
                  </a:moveTo>
                  <a:cubicBezTo>
                    <a:pt x="3186" y="2472"/>
                    <a:pt x="3186" y="1"/>
                    <a:pt x="1608" y="1"/>
                  </a:cubicBezTo>
                  <a:lnTo>
                    <a:pt x="1608" y="1"/>
                  </a:lnTo>
                  <a:cubicBezTo>
                    <a:pt x="0" y="1"/>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flipH="1">
              <a:off x="8368989" y="-154144"/>
              <a:ext cx="1559253" cy="24369"/>
            </a:xfrm>
            <a:custGeom>
              <a:avLst/>
              <a:gdLst/>
              <a:ahLst/>
              <a:cxnLst/>
              <a:rect l="l" t="t" r="r" b="b"/>
              <a:pathLst>
                <a:path w="47669" h="745" extrusionOk="0">
                  <a:moveTo>
                    <a:pt x="1" y="745"/>
                  </a:moveTo>
                  <a:lnTo>
                    <a:pt x="47669" y="745"/>
                  </a:lnTo>
                  <a:lnTo>
                    <a:pt x="47669"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flipH="1">
              <a:off x="7075636" y="-2890826"/>
              <a:ext cx="292198" cy="2252672"/>
            </a:xfrm>
            <a:custGeom>
              <a:avLst/>
              <a:gdLst/>
              <a:ahLst/>
              <a:cxnLst/>
              <a:rect l="l" t="t" r="r" b="b"/>
              <a:pathLst>
                <a:path w="8933" h="68868" extrusionOk="0">
                  <a:moveTo>
                    <a:pt x="8188" y="0"/>
                  </a:moveTo>
                  <a:lnTo>
                    <a:pt x="8188" y="25159"/>
                  </a:lnTo>
                  <a:lnTo>
                    <a:pt x="0" y="25159"/>
                  </a:lnTo>
                  <a:lnTo>
                    <a:pt x="0" y="68868"/>
                  </a:lnTo>
                  <a:lnTo>
                    <a:pt x="745" y="68868"/>
                  </a:lnTo>
                  <a:lnTo>
                    <a:pt x="745" y="25904"/>
                  </a:lnTo>
                  <a:lnTo>
                    <a:pt x="8933" y="25904"/>
                  </a:lnTo>
                  <a:lnTo>
                    <a:pt x="8933"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flipH="1">
              <a:off x="8572511" y="-2351275"/>
              <a:ext cx="24402" cy="804470"/>
            </a:xfrm>
            <a:custGeom>
              <a:avLst/>
              <a:gdLst/>
              <a:ahLst/>
              <a:cxnLst/>
              <a:rect l="l" t="t" r="r" b="b"/>
              <a:pathLst>
                <a:path w="746" h="24594" extrusionOk="0">
                  <a:moveTo>
                    <a:pt x="1" y="24593"/>
                  </a:moveTo>
                  <a:lnTo>
                    <a:pt x="745" y="24593"/>
                  </a:lnTo>
                  <a:lnTo>
                    <a:pt x="745"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flipH="1">
              <a:off x="8617716" y="-1434839"/>
              <a:ext cx="1194046" cy="24369"/>
            </a:xfrm>
            <a:custGeom>
              <a:avLst/>
              <a:gdLst/>
              <a:ahLst/>
              <a:cxnLst/>
              <a:rect l="l" t="t" r="r" b="b"/>
              <a:pathLst>
                <a:path w="36504" h="745" extrusionOk="0">
                  <a:moveTo>
                    <a:pt x="1" y="745"/>
                  </a:moveTo>
                  <a:lnTo>
                    <a:pt x="36504" y="745"/>
                  </a:lnTo>
                  <a:lnTo>
                    <a:pt x="36504" y="0"/>
                  </a:lnTo>
                  <a:lnTo>
                    <a:pt x="1" y="0"/>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flipH="1">
              <a:off x="6634443" y="-2440900"/>
              <a:ext cx="24402" cy="491860"/>
            </a:xfrm>
            <a:custGeom>
              <a:avLst/>
              <a:gdLst/>
              <a:ahLst/>
              <a:cxnLst/>
              <a:rect l="l" t="t" r="r" b="b"/>
              <a:pathLst>
                <a:path w="746" h="15037" extrusionOk="0">
                  <a:moveTo>
                    <a:pt x="1" y="15037"/>
                  </a:moveTo>
                  <a:lnTo>
                    <a:pt x="745" y="15037"/>
                  </a:lnTo>
                  <a:lnTo>
                    <a:pt x="745" y="1"/>
                  </a:lnTo>
                  <a:lnTo>
                    <a:pt x="1" y="1"/>
                  </a:ln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flipH="1">
              <a:off x="7038608" y="-2930765"/>
              <a:ext cx="104247" cy="80859"/>
            </a:xfrm>
            <a:custGeom>
              <a:avLst/>
              <a:gdLst/>
              <a:ahLst/>
              <a:cxnLst/>
              <a:rect l="l" t="t" r="r" b="b"/>
              <a:pathLst>
                <a:path w="3187" h="2472" extrusionOk="0">
                  <a:moveTo>
                    <a:pt x="1608" y="2472"/>
                  </a:moveTo>
                  <a:cubicBezTo>
                    <a:pt x="3186" y="2472"/>
                    <a:pt x="3186" y="0"/>
                    <a:pt x="1608" y="0"/>
                  </a:cubicBezTo>
                  <a:lnTo>
                    <a:pt x="1608" y="0"/>
                  </a:lnTo>
                  <a:cubicBezTo>
                    <a:pt x="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flipH="1">
              <a:off x="6594028" y="-1953958"/>
              <a:ext cx="105228" cy="80859"/>
            </a:xfrm>
            <a:custGeom>
              <a:avLst/>
              <a:gdLst/>
              <a:ahLst/>
              <a:cxnLst/>
              <a:rect l="l" t="t" r="r" b="b"/>
              <a:pathLst>
                <a:path w="3217" h="2472" extrusionOk="0">
                  <a:moveTo>
                    <a:pt x="1609" y="2471"/>
                  </a:moveTo>
                  <a:cubicBezTo>
                    <a:pt x="3216" y="2471"/>
                    <a:pt x="3216" y="0"/>
                    <a:pt x="1609" y="0"/>
                  </a:cubicBezTo>
                  <a:lnTo>
                    <a:pt x="1609" y="0"/>
                  </a:lnTo>
                  <a:cubicBezTo>
                    <a:pt x="1" y="0"/>
                    <a:pt x="1" y="2471"/>
                    <a:pt x="1609"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flipH="1">
              <a:off x="6594018" y="-2513041"/>
              <a:ext cx="105228" cy="80892"/>
            </a:xfrm>
            <a:custGeom>
              <a:avLst/>
              <a:gdLst/>
              <a:ahLst/>
              <a:cxnLst/>
              <a:rect l="l" t="t" r="r" b="b"/>
              <a:pathLst>
                <a:path w="3217" h="2473" extrusionOk="0">
                  <a:moveTo>
                    <a:pt x="1609" y="2472"/>
                  </a:moveTo>
                  <a:cubicBezTo>
                    <a:pt x="3216" y="2472"/>
                    <a:pt x="3216" y="1"/>
                    <a:pt x="1609" y="1"/>
                  </a:cubicBezTo>
                  <a:lnTo>
                    <a:pt x="1609" y="1"/>
                  </a:lnTo>
                  <a:cubicBezTo>
                    <a:pt x="1" y="1"/>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flipH="1">
              <a:off x="9870738" y="-175569"/>
              <a:ext cx="104247" cy="80859"/>
            </a:xfrm>
            <a:custGeom>
              <a:avLst/>
              <a:gdLst/>
              <a:ahLst/>
              <a:cxnLst/>
              <a:rect l="l" t="t" r="r" b="b"/>
              <a:pathLst>
                <a:path w="3187" h="2472" extrusionOk="0">
                  <a:moveTo>
                    <a:pt x="1579" y="2472"/>
                  </a:moveTo>
                  <a:cubicBezTo>
                    <a:pt x="3186" y="2472"/>
                    <a:pt x="3186" y="0"/>
                    <a:pt x="1579" y="0"/>
                  </a:cubicBezTo>
                  <a:lnTo>
                    <a:pt x="1579" y="0"/>
                  </a:lnTo>
                  <a:cubicBezTo>
                    <a:pt x="1" y="0"/>
                    <a:pt x="1" y="2472"/>
                    <a:pt x="157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flipH="1">
              <a:off x="8534046" y="-1463565"/>
              <a:ext cx="104247" cy="81840"/>
            </a:xfrm>
            <a:custGeom>
              <a:avLst/>
              <a:gdLst/>
              <a:ahLst/>
              <a:cxnLst/>
              <a:rect l="l" t="t" r="r" b="b"/>
              <a:pathLst>
                <a:path w="3187" h="2502" extrusionOk="0">
                  <a:moveTo>
                    <a:pt x="1608" y="2502"/>
                  </a:moveTo>
                  <a:cubicBezTo>
                    <a:pt x="3186" y="2502"/>
                    <a:pt x="3186" y="1"/>
                    <a:pt x="1608" y="1"/>
                  </a:cubicBezTo>
                  <a:lnTo>
                    <a:pt x="1608" y="1"/>
                  </a:lnTo>
                  <a:cubicBezTo>
                    <a:pt x="0" y="1"/>
                    <a:pt x="0" y="2502"/>
                    <a:pt x="160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flipH="1">
              <a:off x="9757202" y="-1462119"/>
              <a:ext cx="104214" cy="81840"/>
            </a:xfrm>
            <a:custGeom>
              <a:avLst/>
              <a:gdLst/>
              <a:ahLst/>
              <a:cxnLst/>
              <a:rect l="l" t="t" r="r" b="b"/>
              <a:pathLst>
                <a:path w="3186" h="2502" extrusionOk="0">
                  <a:moveTo>
                    <a:pt x="1578" y="2502"/>
                  </a:moveTo>
                  <a:cubicBezTo>
                    <a:pt x="3186" y="2502"/>
                    <a:pt x="3186" y="1"/>
                    <a:pt x="1578" y="1"/>
                  </a:cubicBezTo>
                  <a:lnTo>
                    <a:pt x="1578" y="1"/>
                  </a:lnTo>
                  <a:cubicBezTo>
                    <a:pt x="0" y="1"/>
                    <a:pt x="0" y="2502"/>
                    <a:pt x="1578" y="2502"/>
                  </a:cubicBezTo>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flipH="1">
              <a:off x="8528712" y="-2395106"/>
              <a:ext cx="105195" cy="80859"/>
            </a:xfrm>
            <a:custGeom>
              <a:avLst/>
              <a:gdLst/>
              <a:ahLst/>
              <a:cxnLst/>
              <a:rect l="l" t="t" r="r" b="b"/>
              <a:pathLst>
                <a:path w="3216" h="2472" extrusionOk="0">
                  <a:moveTo>
                    <a:pt x="1608" y="2471"/>
                  </a:moveTo>
                  <a:cubicBezTo>
                    <a:pt x="3216" y="2471"/>
                    <a:pt x="3216" y="0"/>
                    <a:pt x="1608" y="0"/>
                  </a:cubicBezTo>
                  <a:lnTo>
                    <a:pt x="1608" y="0"/>
                  </a:lnTo>
                  <a:cubicBezTo>
                    <a:pt x="0" y="0"/>
                    <a:pt x="0" y="2471"/>
                    <a:pt x="1608" y="2471"/>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flipH="1">
              <a:off x="8533553" y="-1553448"/>
              <a:ext cx="105228" cy="80859"/>
            </a:xfrm>
            <a:custGeom>
              <a:avLst/>
              <a:gdLst/>
              <a:ahLst/>
              <a:cxnLst/>
              <a:rect l="l" t="t" r="r" b="b"/>
              <a:pathLst>
                <a:path w="3217" h="2472" extrusionOk="0">
                  <a:moveTo>
                    <a:pt x="1608" y="2472"/>
                  </a:moveTo>
                  <a:cubicBezTo>
                    <a:pt x="3216" y="2472"/>
                    <a:pt x="3216" y="0"/>
                    <a:pt x="1608" y="0"/>
                  </a:cubicBezTo>
                  <a:lnTo>
                    <a:pt x="1608" y="0"/>
                  </a:lnTo>
                  <a:cubicBezTo>
                    <a:pt x="30" y="0"/>
                    <a:pt x="0" y="2472"/>
                    <a:pt x="1608"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573"/>
        <p:cNvGrpSpPr/>
        <p:nvPr/>
      </p:nvGrpSpPr>
      <p:grpSpPr>
        <a:xfrm>
          <a:off x="0" y="0"/>
          <a:ext cx="0" cy="0"/>
          <a:chOff x="0" y="0"/>
          <a:chExt cx="0" cy="0"/>
        </a:xfrm>
      </p:grpSpPr>
      <p:sp>
        <p:nvSpPr>
          <p:cNvPr id="574" name="Google Shape;574;p17"/>
          <p:cNvSpPr txBox="1">
            <a:spLocks noGrp="1"/>
          </p:cNvSpPr>
          <p:nvPr>
            <p:ph type="title"/>
          </p:nvPr>
        </p:nvSpPr>
        <p:spPr>
          <a:xfrm>
            <a:off x="713225" y="541863"/>
            <a:ext cx="401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581EB"/>
            </a:gs>
            <a:gs pos="33000">
              <a:srgbClr val="001C4C"/>
            </a:gs>
            <a:gs pos="68000">
              <a:srgbClr val="001C4C"/>
            </a:gs>
            <a:gs pos="100000">
              <a:srgbClr val="4581EB"/>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1pPr>
            <a:lvl2pPr lvl="1">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2pPr>
            <a:lvl3pPr lvl="2">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3pPr>
            <a:lvl4pPr lvl="3">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4pPr>
            <a:lvl5pPr lvl="4">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5pPr>
            <a:lvl6pPr lvl="5">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6pPr>
            <a:lvl7pPr lvl="6">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7pPr>
            <a:lvl8pPr lvl="7">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8pPr>
            <a:lvl9pPr lvl="8">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3" r:id="rId9"/>
    <p:sldLayoutId id="2147483667" r:id="rId10"/>
    <p:sldLayoutId id="2147483668" r:id="rId11"/>
    <p:sldLayoutId id="2147483670" r:id="rId12"/>
    <p:sldLayoutId id="2147483676" r:id="rId13"/>
    <p:sldLayoutId id="2147483680" r:id="rId14"/>
    <p:sldLayoutId id="2147483681" r:id="rId15"/>
    <p:sldLayoutId id="214748368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docs.cryptowat.ch/rest-ap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docs.cryptowat.ch/rest-api"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docs.cryptowat.ch/rest-ap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581EB"/>
            </a:gs>
            <a:gs pos="33000">
              <a:srgbClr val="001C4C"/>
            </a:gs>
            <a:gs pos="68000">
              <a:srgbClr val="001C4C"/>
            </a:gs>
            <a:gs pos="100000">
              <a:srgbClr val="4581EB"/>
            </a:gs>
          </a:gsLst>
          <a:lin ang="13500032" scaled="0"/>
        </a:gradFill>
        <a:effectLst/>
      </p:bgPr>
    </p:bg>
    <p:spTree>
      <p:nvGrpSpPr>
        <p:cNvPr id="1" name="Shape 1475"/>
        <p:cNvGrpSpPr/>
        <p:nvPr/>
      </p:nvGrpSpPr>
      <p:grpSpPr>
        <a:xfrm>
          <a:off x="0" y="0"/>
          <a:ext cx="0" cy="0"/>
          <a:chOff x="0" y="0"/>
          <a:chExt cx="0" cy="0"/>
        </a:xfrm>
      </p:grpSpPr>
      <p:sp>
        <p:nvSpPr>
          <p:cNvPr id="1476" name="Google Shape;1476;p40"/>
          <p:cNvSpPr/>
          <p:nvPr/>
        </p:nvSpPr>
        <p:spPr>
          <a:xfrm>
            <a:off x="749750" y="3676200"/>
            <a:ext cx="3822300" cy="1349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txBox="1">
            <a:spLocks noGrp="1"/>
          </p:cNvSpPr>
          <p:nvPr>
            <p:ph type="subTitle" idx="1"/>
          </p:nvPr>
        </p:nvSpPr>
        <p:spPr>
          <a:xfrm>
            <a:off x="1389557" y="3617380"/>
            <a:ext cx="3466500" cy="4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Fait par : </a:t>
            </a:r>
          </a:p>
        </p:txBody>
      </p:sp>
      <p:sp>
        <p:nvSpPr>
          <p:cNvPr id="1478" name="Google Shape;1478;p40"/>
          <p:cNvSpPr txBox="1">
            <a:spLocks noGrp="1"/>
          </p:cNvSpPr>
          <p:nvPr>
            <p:ph type="ctrTitle"/>
          </p:nvPr>
        </p:nvSpPr>
        <p:spPr>
          <a:xfrm>
            <a:off x="713225" y="1058875"/>
            <a:ext cx="4053300" cy="23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800" dirty="0">
                <a:solidFill>
                  <a:schemeClr val="lt1"/>
                </a:solidFill>
                <a:latin typeface="Russo One"/>
                <a:ea typeface="Russo One"/>
                <a:cs typeface="Russo One"/>
                <a:sym typeface="Russo One"/>
              </a:rPr>
              <a:t>Crypto </a:t>
            </a:r>
            <a:r>
              <a:rPr lang="en" sz="6800" dirty="0">
                <a:solidFill>
                  <a:schemeClr val="lt1"/>
                </a:solidFill>
              </a:rPr>
              <a:t>Analysis</a:t>
            </a:r>
            <a:r>
              <a:rPr lang="en" sz="4200" dirty="0">
                <a:solidFill>
                  <a:schemeClr val="lt1"/>
                </a:solidFill>
                <a:latin typeface="Russo One"/>
                <a:ea typeface="Russo One"/>
                <a:cs typeface="Russo One"/>
                <a:sym typeface="Russo One"/>
              </a:rPr>
              <a:t> </a:t>
            </a:r>
            <a:r>
              <a:rPr lang="en" sz="2800" dirty="0">
                <a:solidFill>
                  <a:srgbClr val="4581EB"/>
                </a:solidFill>
              </a:rPr>
              <a:t>Project BI</a:t>
            </a:r>
            <a:endParaRPr sz="4400" dirty="0">
              <a:solidFill>
                <a:srgbClr val="4581EB"/>
              </a:solidFill>
              <a:latin typeface="Russo One"/>
              <a:ea typeface="Russo One"/>
              <a:cs typeface="Russo One"/>
              <a:sym typeface="Russo One"/>
            </a:endParaRPr>
          </a:p>
        </p:txBody>
      </p:sp>
      <p:pic>
        <p:nvPicPr>
          <p:cNvPr id="1479" name="Google Shape;1479;p40"/>
          <p:cNvPicPr preferRelativeResize="0"/>
          <p:nvPr/>
        </p:nvPicPr>
        <p:blipFill rotWithShape="1">
          <a:blip r:embed="rId3">
            <a:alphaModFix/>
          </a:blip>
          <a:srcRect l="19" r="19"/>
          <a:stretch/>
        </p:blipFill>
        <p:spPr>
          <a:xfrm>
            <a:off x="5513600" y="901798"/>
            <a:ext cx="2591575" cy="3339900"/>
          </a:xfrm>
          <a:prstGeom prst="rect">
            <a:avLst/>
          </a:prstGeom>
          <a:noFill/>
          <a:ln>
            <a:noFill/>
          </a:ln>
        </p:spPr>
      </p:pic>
      <p:cxnSp>
        <p:nvCxnSpPr>
          <p:cNvPr id="1480" name="Google Shape;1480;p40"/>
          <p:cNvCxnSpPr/>
          <p:nvPr/>
        </p:nvCxnSpPr>
        <p:spPr>
          <a:xfrm>
            <a:off x="2211250" y="3431750"/>
            <a:ext cx="1646400" cy="0"/>
          </a:xfrm>
          <a:prstGeom prst="straightConnector1">
            <a:avLst/>
          </a:prstGeom>
          <a:noFill/>
          <a:ln w="19050" cap="flat" cmpd="sng">
            <a:solidFill>
              <a:schemeClr val="accent1"/>
            </a:solidFill>
            <a:prstDash val="solid"/>
            <a:round/>
            <a:headEnd type="none" w="med" len="med"/>
            <a:tailEnd type="none" w="med" len="med"/>
          </a:ln>
        </p:spPr>
      </p:cxnSp>
      <p:sp>
        <p:nvSpPr>
          <p:cNvPr id="2" name="Google Shape;1477;p40">
            <a:extLst>
              <a:ext uri="{FF2B5EF4-FFF2-40B4-BE49-F238E27FC236}">
                <a16:creationId xmlns:a16="http://schemas.microsoft.com/office/drawing/2014/main" id="{2D99AA86-82AC-E57D-8B5B-340D13BC2C13}"/>
              </a:ext>
            </a:extLst>
          </p:cNvPr>
          <p:cNvSpPr txBox="1">
            <a:spLocks/>
          </p:cNvSpPr>
          <p:nvPr/>
        </p:nvSpPr>
        <p:spPr>
          <a:xfrm>
            <a:off x="1973709" y="3895978"/>
            <a:ext cx="3466500" cy="41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Catamaran"/>
              <a:buNone/>
              <a:defRPr sz="1600" b="0" i="0" u="none" strike="noStrike" cap="none">
                <a:solidFill>
                  <a:schemeClr val="lt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fr-FR" sz="1200" dirty="0"/>
              <a:t>LAHMAMA Fatima-Zahraa</a:t>
            </a:r>
          </a:p>
          <a:p>
            <a:pPr marL="285750" indent="-285750" algn="l">
              <a:buFont typeface="Arial" panose="020B0604020202020204" pitchFamily="34" charset="0"/>
              <a:buChar char="•"/>
            </a:pPr>
            <a:r>
              <a:rPr lang="fr-FR" sz="1200" dirty="0"/>
              <a:t>CHERKAOUI Kamal</a:t>
            </a:r>
          </a:p>
          <a:p>
            <a:pPr marL="285750" indent="-285750" algn="l">
              <a:buFont typeface="Arial" panose="020B0604020202020204" pitchFamily="34" charset="0"/>
              <a:buChar char="•"/>
            </a:pPr>
            <a:r>
              <a:rPr lang="fr-FR" sz="1200" dirty="0"/>
              <a:t>EL FATHI Zakaria</a:t>
            </a:r>
          </a:p>
        </p:txBody>
      </p:sp>
      <p:sp>
        <p:nvSpPr>
          <p:cNvPr id="3" name="Google Shape;1477;p40">
            <a:extLst>
              <a:ext uri="{FF2B5EF4-FFF2-40B4-BE49-F238E27FC236}">
                <a16:creationId xmlns:a16="http://schemas.microsoft.com/office/drawing/2014/main" id="{9217F2E2-B367-8950-A618-B6123E539894}"/>
              </a:ext>
            </a:extLst>
          </p:cNvPr>
          <p:cNvSpPr txBox="1">
            <a:spLocks/>
          </p:cNvSpPr>
          <p:nvPr/>
        </p:nvSpPr>
        <p:spPr>
          <a:xfrm>
            <a:off x="1389557" y="4386979"/>
            <a:ext cx="3466500" cy="41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Catamaran"/>
              <a:buNone/>
              <a:defRPr sz="1600" b="0" i="0" u="none" strike="noStrike" cap="none">
                <a:solidFill>
                  <a:schemeClr val="lt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9pPr>
          </a:lstStyle>
          <a:p>
            <a:pPr marL="0" indent="0" algn="l"/>
            <a:r>
              <a:rPr lang="fr-FR" dirty="0"/>
              <a:t>Sous encadrement de : </a:t>
            </a:r>
          </a:p>
        </p:txBody>
      </p:sp>
      <p:sp>
        <p:nvSpPr>
          <p:cNvPr id="5" name="Google Shape;1477;p40">
            <a:extLst>
              <a:ext uri="{FF2B5EF4-FFF2-40B4-BE49-F238E27FC236}">
                <a16:creationId xmlns:a16="http://schemas.microsoft.com/office/drawing/2014/main" id="{85952027-8F4D-237B-CAFD-35F6EEC33603}"/>
              </a:ext>
            </a:extLst>
          </p:cNvPr>
          <p:cNvSpPr txBox="1">
            <a:spLocks/>
          </p:cNvSpPr>
          <p:nvPr/>
        </p:nvSpPr>
        <p:spPr>
          <a:xfrm>
            <a:off x="1973709" y="4690511"/>
            <a:ext cx="3466500" cy="41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Catamaran"/>
              <a:buNone/>
              <a:defRPr sz="1600" b="0" i="0" u="none" strike="noStrike" cap="none">
                <a:solidFill>
                  <a:schemeClr val="lt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fr-FR" sz="1200" dirty="0"/>
              <a:t>Pr. SOUSSI Nassima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OBJECTIFS:</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151409" y="1653378"/>
            <a:ext cx="5080000" cy="3541499"/>
          </a:xfrm>
        </p:spPr>
        <p:txBody>
          <a:bodyPr/>
          <a:lstStyle/>
          <a:p>
            <a:pPr algn="l">
              <a:buFont typeface="Arial" panose="020B0604020202020204" pitchFamily="34" charset="0"/>
              <a:buChar char="•"/>
            </a:pPr>
            <a:r>
              <a:rPr lang="fr-FR" dirty="0"/>
              <a:t>Comparer la performance de différentes cryptomonnaies en utilisant les données low, high, open, close et volume.</a:t>
            </a:r>
          </a:p>
          <a:p>
            <a:pPr algn="l">
              <a:buFont typeface="Arial" panose="020B0604020202020204" pitchFamily="34" charset="0"/>
              <a:buChar char="•"/>
            </a:pPr>
            <a:r>
              <a:rPr lang="fr-FR" dirty="0"/>
              <a:t>Déterminer les moments où les volumes de trading ont été les plus élevés ou les plus faibles pour chaque cryptomonnaie au fil du temps et comprendre les facteurs qui ont pu être à l'origine de ces variations de volume.</a:t>
            </a:r>
          </a:p>
          <a:p>
            <a:pPr algn="l">
              <a:buFont typeface="Arial" panose="020B0604020202020204" pitchFamily="34" charset="0"/>
              <a:buChar char="•"/>
            </a:pPr>
            <a:r>
              <a:rPr lang="fr-FR" dirty="0"/>
              <a:t>Utiliser les données low, high, open, close et volume de l'historique des cryptomonnaies pour évaluer l'efficacité de différentes stratégies de trading de cryptomonnaies.</a:t>
            </a:r>
          </a:p>
        </p:txBody>
      </p:sp>
    </p:spTree>
    <p:extLst>
      <p:ext uri="{BB962C8B-B14F-4D97-AF65-F5344CB8AC3E}">
        <p14:creationId xmlns:p14="http://schemas.microsoft.com/office/powerpoint/2010/main" val="155148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Google Shape;1528;p43"/>
          <p:cNvSpPr/>
          <p:nvPr/>
        </p:nvSpPr>
        <p:spPr>
          <a:xfrm>
            <a:off x="1022075" y="1264638"/>
            <a:ext cx="2614200" cy="26142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txBox="1">
            <a:spLocks noGrp="1"/>
          </p:cNvSpPr>
          <p:nvPr>
            <p:ph type="title"/>
          </p:nvPr>
        </p:nvSpPr>
        <p:spPr>
          <a:xfrm>
            <a:off x="3294742" y="1643230"/>
            <a:ext cx="6047139" cy="20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5000" dirty="0">
                <a:solidFill>
                  <a:schemeClr val="lt1"/>
                </a:solidFill>
              </a:rPr>
              <a:t>DESCRIPTION </a:t>
            </a:r>
            <a:br>
              <a:rPr lang="fr-FR" sz="5000" dirty="0">
                <a:solidFill>
                  <a:schemeClr val="lt1"/>
                </a:solidFill>
              </a:rPr>
            </a:br>
            <a:r>
              <a:rPr lang="fr-FR" sz="5000" dirty="0">
                <a:solidFill>
                  <a:schemeClr val="lt1"/>
                </a:solidFill>
              </a:rPr>
              <a:t>DU DATASET</a:t>
            </a:r>
          </a:p>
        </p:txBody>
      </p:sp>
      <p:sp>
        <p:nvSpPr>
          <p:cNvPr id="1531" name="Google Shape;1531;p43"/>
          <p:cNvSpPr txBox="1">
            <a:spLocks noGrp="1"/>
          </p:cNvSpPr>
          <p:nvPr>
            <p:ph type="title" idx="2"/>
          </p:nvPr>
        </p:nvSpPr>
        <p:spPr>
          <a:xfrm>
            <a:off x="803675" y="1747713"/>
            <a:ext cx="3051000" cy="16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4126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Une API peut vous permettre d'accéder à des données en temps réel ou en différé sur de nombreuses paires de trading de cryptomonnaies sur différents échanges. Cela peut vous aider à obtenir une vue complète et à jour du marché des cryptomonnaies.</a:t>
            </a:r>
          </a:p>
          <a:p>
            <a:pPr algn="l">
              <a:buFont typeface="Arial" panose="020B0604020202020204" pitchFamily="34" charset="0"/>
              <a:buChar char="•"/>
            </a:pPr>
            <a:r>
              <a:rPr lang="fr-FR" dirty="0"/>
              <a:t>Une API peut vous fournir un accès facile et rapide aux données que vous cherchez, sans avoir à parcourir manuellement différents sites web ou bases de données. Cela peut vous faire gagner du temps et de l'énergie.</a:t>
            </a:r>
          </a:p>
          <a:p>
            <a:pPr algn="l">
              <a:buFont typeface="Arial" panose="020B0604020202020204" pitchFamily="34" charset="0"/>
              <a:buChar char="•"/>
            </a:pPr>
            <a:r>
              <a:rPr lang="fr-FR" dirty="0"/>
              <a:t>Une API peut vous permettre de récupérer les données de l'historique des cryptomonnaies dans un format standardisé et structuré, ce qui peut faciliter leur traitement et leur analyse.</a:t>
            </a:r>
          </a:p>
        </p:txBody>
      </p:sp>
      <p:sp>
        <p:nvSpPr>
          <p:cNvPr id="2" name="ZoneTexte 1">
            <a:extLst>
              <a:ext uri="{FF2B5EF4-FFF2-40B4-BE49-F238E27FC236}">
                <a16:creationId xmlns:a16="http://schemas.microsoft.com/office/drawing/2014/main" id="{BB741F70-AB66-9390-A03E-B47D4C451653}"/>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40931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Une API peut vous offrir un moyen flexible et scalable d'accéder aux données de l'historique des cryptomonnaies, que vous souhaitiez obtenir des données pour une paire de trading spécifique ou pour l'ensemble des paires de trading disponibles sur un échange spécifique.</a:t>
            </a:r>
          </a:p>
          <a:p>
            <a:pPr algn="l">
              <a:buFont typeface="Arial" panose="020B0604020202020204" pitchFamily="34" charset="0"/>
              <a:buChar char="•"/>
            </a:pPr>
            <a:r>
              <a:rPr lang="fr-FR" dirty="0"/>
              <a:t>En utilisant une API, vous pouvez également être sûr de disposer de données fiables et de qualité, car elles sont généralement fournies par des sources de données de confiance.</a:t>
            </a:r>
          </a:p>
        </p:txBody>
      </p:sp>
      <p:sp>
        <p:nvSpPr>
          <p:cNvPr id="3" name="ZoneTexte 2">
            <a:extLst>
              <a:ext uri="{FF2B5EF4-FFF2-40B4-BE49-F238E27FC236}">
                <a16:creationId xmlns:a16="http://schemas.microsoft.com/office/drawing/2014/main" id="{F06B3602-389E-AF94-1B75-6A7B79CB86F7}"/>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2484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603"/>
        <p:cNvGrpSpPr/>
        <p:nvPr/>
      </p:nvGrpSpPr>
      <p:grpSpPr>
        <a:xfrm>
          <a:off x="0" y="0"/>
          <a:ext cx="0" cy="0"/>
          <a:chOff x="0" y="0"/>
          <a:chExt cx="0" cy="0"/>
        </a:xfrm>
      </p:grpSpPr>
      <p:sp>
        <p:nvSpPr>
          <p:cNvPr id="1604" name="Google Shape;1604;p48"/>
          <p:cNvSpPr/>
          <p:nvPr/>
        </p:nvSpPr>
        <p:spPr>
          <a:xfrm flipH="1">
            <a:off x="1299917" y="5473413"/>
            <a:ext cx="114638" cy="8809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366225" y="1569000"/>
            <a:ext cx="2005500" cy="2005500"/>
          </a:xfrm>
          <a:prstGeom prst="ellipse">
            <a:avLst/>
          </a:prstGeom>
          <a:solidFill>
            <a:srgbClr val="F1C232"/>
          </a:solidFill>
          <a:ln w="9525" cap="flat" cmpd="sng">
            <a:solidFill>
              <a:srgbClr val="F5C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txBox="1">
            <a:spLocks noGrp="1"/>
          </p:cNvSpPr>
          <p:nvPr>
            <p:ph type="title"/>
          </p:nvPr>
        </p:nvSpPr>
        <p:spPr>
          <a:xfrm>
            <a:off x="4316674" y="1578513"/>
            <a:ext cx="44717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DE L’API</a:t>
            </a:r>
            <a:endParaRPr dirty="0"/>
          </a:p>
        </p:txBody>
      </p:sp>
      <p:sp>
        <p:nvSpPr>
          <p:cNvPr id="1607" name="Google Shape;1607;p48"/>
          <p:cNvSpPr txBox="1">
            <a:spLocks noGrp="1"/>
          </p:cNvSpPr>
          <p:nvPr>
            <p:ph type="body" idx="1"/>
          </p:nvPr>
        </p:nvSpPr>
        <p:spPr>
          <a:xfrm>
            <a:off x="4328225" y="2248888"/>
            <a:ext cx="4605318" cy="13161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chemeClr val="bg1"/>
                </a:solidFill>
                <a:effectLst/>
                <a:latin typeface="Söhne"/>
              </a:rPr>
              <a:t>L'API fournit des données de prix en temps réel et en différé sur de nombreuses paires de trading de cryptomonnaies sur différents échanges.</a:t>
            </a:r>
          </a:p>
          <a:p>
            <a:pPr algn="l">
              <a:buFont typeface="Arial" panose="020B0604020202020204" pitchFamily="34" charset="0"/>
              <a:buChar char="•"/>
            </a:pPr>
            <a:r>
              <a:rPr lang="fr-FR" b="0" i="0" dirty="0">
                <a:solidFill>
                  <a:schemeClr val="bg1"/>
                </a:solidFill>
                <a:effectLst/>
                <a:latin typeface="Söhne"/>
              </a:rPr>
              <a:t>Les données incluent des informations sur les prix de clôture, d'ouverture, de haut et de bas, ainsi que sur les volumes de trading.</a:t>
            </a:r>
          </a:p>
          <a:p>
            <a:pPr algn="l">
              <a:buFont typeface="Arial" panose="020B0604020202020204" pitchFamily="34" charset="0"/>
              <a:buChar char="•"/>
            </a:pPr>
            <a:r>
              <a:rPr lang="fr-FR" b="0" i="0" dirty="0">
                <a:solidFill>
                  <a:schemeClr val="bg1"/>
                </a:solidFill>
                <a:effectLst/>
                <a:latin typeface="Söhne"/>
              </a:rPr>
              <a:t>Les données sont disponibles sur une période allant jusqu'à un an en arrière.</a:t>
            </a:r>
          </a:p>
          <a:p>
            <a:pPr algn="l">
              <a:buFont typeface="Arial" panose="020B0604020202020204" pitchFamily="34" charset="0"/>
              <a:buChar char="•"/>
            </a:pPr>
            <a:r>
              <a:rPr lang="fr-FR" b="0" i="0" dirty="0">
                <a:solidFill>
                  <a:schemeClr val="bg1"/>
                </a:solidFill>
                <a:effectLst/>
                <a:latin typeface="Söhne"/>
              </a:rPr>
              <a:t>Les données peuvent être demandées pour une paire de trading spécifique ou pour l'ensemble des paires de trading disponibles sur un échange spécifique.</a:t>
            </a:r>
          </a:p>
        </p:txBody>
      </p:sp>
      <p:cxnSp>
        <p:nvCxnSpPr>
          <p:cNvPr id="1608" name="Google Shape;1608;p48"/>
          <p:cNvCxnSpPr/>
          <p:nvPr/>
        </p:nvCxnSpPr>
        <p:spPr>
          <a:xfrm>
            <a:off x="5644575" y="2186313"/>
            <a:ext cx="1950300" cy="0"/>
          </a:xfrm>
          <a:prstGeom prst="straightConnector1">
            <a:avLst/>
          </a:prstGeom>
          <a:noFill/>
          <a:ln w="19050" cap="flat" cmpd="sng">
            <a:solidFill>
              <a:schemeClr val="accent1"/>
            </a:solidFill>
            <a:prstDash val="solid"/>
            <a:round/>
            <a:headEnd type="none" w="med" len="med"/>
            <a:tailEnd type="none" w="med" len="med"/>
          </a:ln>
        </p:spPr>
      </p:cxnSp>
      <p:pic>
        <p:nvPicPr>
          <p:cNvPr id="1615" name="Google Shape;1615;p48"/>
          <p:cNvPicPr preferRelativeResize="0"/>
          <p:nvPr/>
        </p:nvPicPr>
        <p:blipFill rotWithShape="1">
          <a:blip r:embed="rId3">
            <a:alphaModFix/>
          </a:blip>
          <a:srcRect l="-25495" t="-873" r="-14207" b="8936"/>
          <a:stretch/>
        </p:blipFill>
        <p:spPr>
          <a:xfrm rot="-1258722">
            <a:off x="3547" y="1231894"/>
            <a:ext cx="2127355" cy="2400163"/>
          </a:xfrm>
          <a:prstGeom prst="rect">
            <a:avLst/>
          </a:prstGeom>
          <a:noFill/>
          <a:ln>
            <a:noFill/>
          </a:ln>
        </p:spPr>
      </p:pic>
      <p:sp>
        <p:nvSpPr>
          <p:cNvPr id="2" name="ZoneTexte 1">
            <a:extLst>
              <a:ext uri="{FF2B5EF4-FFF2-40B4-BE49-F238E27FC236}">
                <a16:creationId xmlns:a16="http://schemas.microsoft.com/office/drawing/2014/main" id="{A9D6B2DD-BF2C-408F-D52A-1F45CDB2C975}"/>
              </a:ext>
            </a:extLst>
          </p:cNvPr>
          <p:cNvSpPr txBox="1"/>
          <p:nvPr/>
        </p:nvSpPr>
        <p:spPr>
          <a:xfrm>
            <a:off x="89233" y="4797297"/>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0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0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603"/>
        <p:cNvGrpSpPr/>
        <p:nvPr/>
      </p:nvGrpSpPr>
      <p:grpSpPr>
        <a:xfrm>
          <a:off x="0" y="0"/>
          <a:ext cx="0" cy="0"/>
          <a:chOff x="0" y="0"/>
          <a:chExt cx="0" cy="0"/>
        </a:xfrm>
      </p:grpSpPr>
      <p:sp>
        <p:nvSpPr>
          <p:cNvPr id="1604" name="Google Shape;1604;p48"/>
          <p:cNvSpPr/>
          <p:nvPr/>
        </p:nvSpPr>
        <p:spPr>
          <a:xfrm flipH="1">
            <a:off x="1299917" y="5473413"/>
            <a:ext cx="114638" cy="88090"/>
          </a:xfrm>
          <a:custGeom>
            <a:avLst/>
            <a:gdLst/>
            <a:ahLst/>
            <a:cxnLst/>
            <a:rect l="l" t="t" r="r" b="b"/>
            <a:pathLst>
              <a:path w="3217" h="2472" extrusionOk="0">
                <a:moveTo>
                  <a:pt x="1609" y="2472"/>
                </a:moveTo>
                <a:cubicBezTo>
                  <a:pt x="3217" y="2472"/>
                  <a:pt x="3217" y="0"/>
                  <a:pt x="1609" y="0"/>
                </a:cubicBezTo>
                <a:lnTo>
                  <a:pt x="1609" y="0"/>
                </a:lnTo>
                <a:cubicBezTo>
                  <a:pt x="1" y="0"/>
                  <a:pt x="1" y="2472"/>
                  <a:pt x="1609" y="2472"/>
                </a:cubicBezTo>
                <a:close/>
              </a:path>
            </a:pathLst>
          </a:custGeom>
          <a:solidFill>
            <a:srgbClr val="4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366225" y="1569000"/>
            <a:ext cx="2005500" cy="2005500"/>
          </a:xfrm>
          <a:prstGeom prst="ellipse">
            <a:avLst/>
          </a:prstGeom>
          <a:solidFill>
            <a:srgbClr val="F1C232"/>
          </a:solidFill>
          <a:ln w="9525" cap="flat" cmpd="sng">
            <a:solidFill>
              <a:srgbClr val="F5C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txBox="1">
            <a:spLocks noGrp="1"/>
          </p:cNvSpPr>
          <p:nvPr>
            <p:ph type="title"/>
          </p:nvPr>
        </p:nvSpPr>
        <p:spPr>
          <a:xfrm>
            <a:off x="4316674" y="1578513"/>
            <a:ext cx="44717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 DE L’API</a:t>
            </a:r>
            <a:endParaRPr dirty="0"/>
          </a:p>
        </p:txBody>
      </p:sp>
      <p:sp>
        <p:nvSpPr>
          <p:cNvPr id="1607" name="Google Shape;1607;p48"/>
          <p:cNvSpPr txBox="1">
            <a:spLocks noGrp="1"/>
          </p:cNvSpPr>
          <p:nvPr>
            <p:ph type="body" idx="1"/>
          </p:nvPr>
        </p:nvSpPr>
        <p:spPr>
          <a:xfrm>
            <a:off x="4328225" y="2248888"/>
            <a:ext cx="4605318" cy="13161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chemeClr val="bg1"/>
                </a:solidFill>
                <a:effectLst/>
                <a:latin typeface="Söhne"/>
              </a:rPr>
              <a:t>Les données peuvent être demandées à différentes fréquences (par exemple, toutes les heures, tous les jours, toutes les semaines, etc.).</a:t>
            </a:r>
          </a:p>
          <a:p>
            <a:pPr algn="l">
              <a:buFont typeface="Arial" panose="020B0604020202020204" pitchFamily="34" charset="0"/>
              <a:buChar char="•"/>
            </a:pPr>
            <a:r>
              <a:rPr lang="fr-FR" b="0" i="0" dirty="0">
                <a:solidFill>
                  <a:schemeClr val="bg1"/>
                </a:solidFill>
                <a:effectLst/>
                <a:latin typeface="Söhne"/>
              </a:rPr>
              <a:t>L'API fournit également des données sur les taux de change entre différentes devises fiat et cryptomonnaies.</a:t>
            </a:r>
          </a:p>
          <a:p>
            <a:pPr algn="l">
              <a:buFont typeface="Arial" panose="020B0604020202020204" pitchFamily="34" charset="0"/>
              <a:buChar char="•"/>
            </a:pPr>
            <a:r>
              <a:rPr lang="fr-FR" b="0" i="0" dirty="0">
                <a:solidFill>
                  <a:schemeClr val="bg1"/>
                </a:solidFill>
                <a:effectLst/>
                <a:latin typeface="Söhne"/>
              </a:rPr>
              <a:t>L'API est accessible via des requêtes HTTP et les données sont fournies au format JSON.</a:t>
            </a:r>
          </a:p>
        </p:txBody>
      </p:sp>
      <p:cxnSp>
        <p:nvCxnSpPr>
          <p:cNvPr id="1608" name="Google Shape;1608;p48"/>
          <p:cNvCxnSpPr/>
          <p:nvPr/>
        </p:nvCxnSpPr>
        <p:spPr>
          <a:xfrm>
            <a:off x="5644575" y="2186313"/>
            <a:ext cx="1950300" cy="0"/>
          </a:xfrm>
          <a:prstGeom prst="straightConnector1">
            <a:avLst/>
          </a:prstGeom>
          <a:noFill/>
          <a:ln w="19050" cap="flat" cmpd="sng">
            <a:solidFill>
              <a:schemeClr val="accent1"/>
            </a:solidFill>
            <a:prstDash val="solid"/>
            <a:round/>
            <a:headEnd type="none" w="med" len="med"/>
            <a:tailEnd type="none" w="med" len="med"/>
          </a:ln>
        </p:spPr>
      </p:cxnSp>
      <p:pic>
        <p:nvPicPr>
          <p:cNvPr id="1615" name="Google Shape;1615;p48"/>
          <p:cNvPicPr preferRelativeResize="0"/>
          <p:nvPr/>
        </p:nvPicPr>
        <p:blipFill rotWithShape="1">
          <a:blip r:embed="rId3">
            <a:alphaModFix/>
          </a:blip>
          <a:srcRect l="-25495" t="-873" r="-14207" b="8936"/>
          <a:stretch/>
        </p:blipFill>
        <p:spPr>
          <a:xfrm rot="-1258722">
            <a:off x="3547" y="1231894"/>
            <a:ext cx="2127355" cy="2400163"/>
          </a:xfrm>
          <a:prstGeom prst="rect">
            <a:avLst/>
          </a:prstGeom>
          <a:noFill/>
          <a:ln>
            <a:noFill/>
          </a:ln>
        </p:spPr>
      </p:pic>
      <p:sp>
        <p:nvSpPr>
          <p:cNvPr id="2" name="ZoneTexte 1">
            <a:extLst>
              <a:ext uri="{FF2B5EF4-FFF2-40B4-BE49-F238E27FC236}">
                <a16:creationId xmlns:a16="http://schemas.microsoft.com/office/drawing/2014/main" id="{0C18ADC0-DF46-CDC4-8429-3A9CF80CD9B1}"/>
              </a:ext>
            </a:extLst>
          </p:cNvPr>
          <p:cNvSpPr txBox="1"/>
          <p:nvPr/>
        </p:nvSpPr>
        <p:spPr>
          <a:xfrm>
            <a:off x="89233" y="4797297"/>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31934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Google Shape;1528;p43"/>
          <p:cNvSpPr/>
          <p:nvPr/>
        </p:nvSpPr>
        <p:spPr>
          <a:xfrm>
            <a:off x="1022075" y="1264638"/>
            <a:ext cx="2614200" cy="26142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txBox="1">
            <a:spLocks noGrp="1"/>
          </p:cNvSpPr>
          <p:nvPr>
            <p:ph type="title"/>
          </p:nvPr>
        </p:nvSpPr>
        <p:spPr>
          <a:xfrm>
            <a:off x="3316513" y="2090801"/>
            <a:ext cx="6047139" cy="20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5000" dirty="0">
                <a:solidFill>
                  <a:schemeClr val="lt1"/>
                </a:solidFill>
              </a:rPr>
              <a:t>SOLUTION </a:t>
            </a:r>
            <a:br>
              <a:rPr lang="fr-FR" sz="5000" dirty="0">
                <a:solidFill>
                  <a:schemeClr val="lt1"/>
                </a:solidFill>
              </a:rPr>
            </a:br>
            <a:r>
              <a:rPr lang="fr-FR" sz="5000" dirty="0">
                <a:solidFill>
                  <a:schemeClr val="lt1"/>
                </a:solidFill>
              </a:rPr>
              <a:t>POWER BI</a:t>
            </a:r>
            <a:br>
              <a:rPr lang="fr-FR" sz="5000" dirty="0">
                <a:solidFill>
                  <a:schemeClr val="lt1"/>
                </a:solidFill>
              </a:rPr>
            </a:br>
            <a:endParaRPr lang="fr-FR" sz="5000" dirty="0">
              <a:solidFill>
                <a:schemeClr val="lt1"/>
              </a:solidFill>
            </a:endParaRPr>
          </a:p>
        </p:txBody>
      </p:sp>
      <p:sp>
        <p:nvSpPr>
          <p:cNvPr id="1531" name="Google Shape;1531;p43"/>
          <p:cNvSpPr txBox="1">
            <a:spLocks noGrp="1"/>
          </p:cNvSpPr>
          <p:nvPr>
            <p:ph type="title" idx="2"/>
          </p:nvPr>
        </p:nvSpPr>
        <p:spPr>
          <a:xfrm>
            <a:off x="803675" y="1747713"/>
            <a:ext cx="3051000" cy="16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641157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543"/>
        <p:cNvGrpSpPr/>
        <p:nvPr/>
      </p:nvGrpSpPr>
      <p:grpSpPr>
        <a:xfrm>
          <a:off x="0" y="0"/>
          <a:ext cx="0" cy="0"/>
          <a:chOff x="0" y="0"/>
          <a:chExt cx="0" cy="0"/>
        </a:xfrm>
      </p:grpSpPr>
      <p:pic>
        <p:nvPicPr>
          <p:cNvPr id="1546" name="Google Shape;1546;p45"/>
          <p:cNvPicPr preferRelativeResize="0"/>
          <p:nvPr/>
        </p:nvPicPr>
        <p:blipFill rotWithShape="1">
          <a:blip r:embed="rId3">
            <a:alphaModFix/>
          </a:blip>
          <a:srcRect t="9930" b="9922"/>
          <a:stretch/>
        </p:blipFill>
        <p:spPr>
          <a:xfrm>
            <a:off x="1131475" y="2166225"/>
            <a:ext cx="2127350" cy="2046775"/>
          </a:xfrm>
          <a:prstGeom prst="rect">
            <a:avLst/>
          </a:prstGeom>
          <a:noFill/>
          <a:ln>
            <a:noFill/>
          </a:ln>
        </p:spPr>
      </p:pic>
      <p:pic>
        <p:nvPicPr>
          <p:cNvPr id="1548" name="Google Shape;1548;p45"/>
          <p:cNvPicPr preferRelativeResize="0"/>
          <p:nvPr/>
        </p:nvPicPr>
        <p:blipFill>
          <a:blip r:embed="rId4">
            <a:alphaModFix/>
          </a:blip>
          <a:stretch>
            <a:fillRect/>
          </a:stretch>
        </p:blipFill>
        <p:spPr>
          <a:xfrm rot="-513551">
            <a:off x="475920" y="128725"/>
            <a:ext cx="1656650" cy="2839975"/>
          </a:xfrm>
          <a:prstGeom prst="rect">
            <a:avLst/>
          </a:prstGeom>
          <a:noFill/>
          <a:ln>
            <a:noFill/>
          </a:ln>
        </p:spPr>
      </p:pic>
      <p:sp>
        <p:nvSpPr>
          <p:cNvPr id="5" name="Sous-titre 4">
            <a:extLst>
              <a:ext uri="{FF2B5EF4-FFF2-40B4-BE49-F238E27FC236}">
                <a16:creationId xmlns:a16="http://schemas.microsoft.com/office/drawing/2014/main" id="{CEBBF2FF-5860-A83A-19FD-3E697B3F0A8B}"/>
              </a:ext>
            </a:extLst>
          </p:cNvPr>
          <p:cNvSpPr>
            <a:spLocks noGrp="1"/>
          </p:cNvSpPr>
          <p:nvPr>
            <p:ph type="subTitle" idx="1"/>
          </p:nvPr>
        </p:nvSpPr>
        <p:spPr>
          <a:xfrm>
            <a:off x="3719035" y="1665605"/>
            <a:ext cx="5080000" cy="3541499"/>
          </a:xfrm>
        </p:spPr>
        <p:txBody>
          <a:bodyPr/>
          <a:lstStyle/>
          <a:p>
            <a:r>
              <a:rPr lang="fr-FR" dirty="0"/>
              <a:t>Power BI est un outil de visualisation de données qui permet de créer des graphiques et des tableaux de bord à partir de données structurées. Cela peut vous aider à visualiser et à comprendre facilement les données de l'historique des cryptomonnaies et à identifier les tendances et les patterns qui se dégagent de ces données.</a:t>
            </a:r>
          </a:p>
          <a:p>
            <a:r>
              <a:rPr lang="fr-FR" dirty="0"/>
              <a:t>Power BI offre une grande flexibilité dans la façon de représenter les données, avec une large gamme de types de graphiques et de tableaux de bord disponibles. Cela vous permet de choisir le type de visualisation qui convient le mieux à vos besoins et à votre public cible.</a:t>
            </a:r>
          </a:p>
        </p:txBody>
      </p:sp>
      <p:sp>
        <p:nvSpPr>
          <p:cNvPr id="7" name="Google Shape;1544;p45">
            <a:extLst>
              <a:ext uri="{FF2B5EF4-FFF2-40B4-BE49-F238E27FC236}">
                <a16:creationId xmlns:a16="http://schemas.microsoft.com/office/drawing/2014/main" id="{8CF7A518-1E83-B9C7-941A-EB1C2E8D49E7}"/>
              </a:ext>
            </a:extLst>
          </p:cNvPr>
          <p:cNvSpPr txBox="1">
            <a:spLocks noGrp="1"/>
          </p:cNvSpPr>
          <p:nvPr>
            <p:ph type="title"/>
          </p:nvPr>
        </p:nvSpPr>
        <p:spPr>
          <a:xfrm>
            <a:off x="3719035" y="1092221"/>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POWER BI ?</a:t>
            </a:r>
            <a:endParaRPr sz="4400" dirty="0"/>
          </a:p>
        </p:txBody>
      </p:sp>
      <p:cxnSp>
        <p:nvCxnSpPr>
          <p:cNvPr id="8" name="Google Shape;1547;p45">
            <a:extLst>
              <a:ext uri="{FF2B5EF4-FFF2-40B4-BE49-F238E27FC236}">
                <a16:creationId xmlns:a16="http://schemas.microsoft.com/office/drawing/2014/main" id="{CEB21F11-AD70-07DC-7888-DD917D711E10}"/>
              </a:ext>
            </a:extLst>
          </p:cNvPr>
          <p:cNvCxnSpPr>
            <a:cxnSpLocks/>
          </p:cNvCxnSpPr>
          <p:nvPr/>
        </p:nvCxnSpPr>
        <p:spPr>
          <a:xfrm>
            <a:off x="3835535" y="1669232"/>
            <a:ext cx="4525456"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67046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543"/>
        <p:cNvGrpSpPr/>
        <p:nvPr/>
      </p:nvGrpSpPr>
      <p:grpSpPr>
        <a:xfrm>
          <a:off x="0" y="0"/>
          <a:ext cx="0" cy="0"/>
          <a:chOff x="0" y="0"/>
          <a:chExt cx="0" cy="0"/>
        </a:xfrm>
      </p:grpSpPr>
      <p:pic>
        <p:nvPicPr>
          <p:cNvPr id="1546" name="Google Shape;1546;p45"/>
          <p:cNvPicPr preferRelativeResize="0"/>
          <p:nvPr/>
        </p:nvPicPr>
        <p:blipFill rotWithShape="1">
          <a:blip r:embed="rId3">
            <a:alphaModFix/>
          </a:blip>
          <a:srcRect t="9930" b="9922"/>
          <a:stretch/>
        </p:blipFill>
        <p:spPr>
          <a:xfrm>
            <a:off x="1131475" y="2166225"/>
            <a:ext cx="2127350" cy="2046775"/>
          </a:xfrm>
          <a:prstGeom prst="rect">
            <a:avLst/>
          </a:prstGeom>
          <a:noFill/>
          <a:ln>
            <a:noFill/>
          </a:ln>
        </p:spPr>
      </p:pic>
      <p:pic>
        <p:nvPicPr>
          <p:cNvPr id="1548" name="Google Shape;1548;p45"/>
          <p:cNvPicPr preferRelativeResize="0"/>
          <p:nvPr/>
        </p:nvPicPr>
        <p:blipFill>
          <a:blip r:embed="rId4">
            <a:alphaModFix/>
          </a:blip>
          <a:stretch>
            <a:fillRect/>
          </a:stretch>
        </p:blipFill>
        <p:spPr>
          <a:xfrm rot="-513551">
            <a:off x="475920" y="128725"/>
            <a:ext cx="1656650" cy="2839975"/>
          </a:xfrm>
          <a:prstGeom prst="rect">
            <a:avLst/>
          </a:prstGeom>
          <a:noFill/>
          <a:ln>
            <a:noFill/>
          </a:ln>
        </p:spPr>
      </p:pic>
      <p:sp>
        <p:nvSpPr>
          <p:cNvPr id="5" name="Sous-titre 4">
            <a:extLst>
              <a:ext uri="{FF2B5EF4-FFF2-40B4-BE49-F238E27FC236}">
                <a16:creationId xmlns:a16="http://schemas.microsoft.com/office/drawing/2014/main" id="{CEBBF2FF-5860-A83A-19FD-3E697B3F0A8B}"/>
              </a:ext>
            </a:extLst>
          </p:cNvPr>
          <p:cNvSpPr>
            <a:spLocks noGrp="1"/>
          </p:cNvSpPr>
          <p:nvPr>
            <p:ph type="subTitle" idx="1"/>
          </p:nvPr>
        </p:nvSpPr>
        <p:spPr>
          <a:xfrm>
            <a:off x="3328158" y="1625030"/>
            <a:ext cx="5540210" cy="3541499"/>
          </a:xfrm>
        </p:spPr>
        <p:txBody>
          <a:bodyPr/>
          <a:lstStyle/>
          <a:p>
            <a:r>
              <a:rPr lang="fr-FR" dirty="0"/>
              <a:t>Power BI est facile à utiliser et offre une interface intuitive qui permet de créer rapidement des visualisations de données. Cela peut vous faire gagner du temps et de l'énergie dans l'analyse de l'historique des cryptomonnaies.</a:t>
            </a:r>
          </a:p>
          <a:p>
            <a:r>
              <a:rPr lang="fr-FR" dirty="0"/>
              <a:t>Power BI est une solution cloud-based, ce qui signifie que vous pouvez accéder à vos données et à vos visualisations de n'importe où et à tout moment, à condition d'avoir une connexion internet. Cela peut être particulièrement utile si vous souhaitez partager vos résultats avec d'autres personnes ou si vous voulez pouvoir accéder à vos données en dehors de votre bureau.</a:t>
            </a:r>
          </a:p>
          <a:p>
            <a:r>
              <a:rPr lang="fr-FR" dirty="0"/>
              <a:t>Power BI permet de mettre à jour automatiquement les données et les visualisations lorsque de nouvelles données sont disponibles. Cela vous permet de disposer en permanence des données les plus récentes et de ne pas avoir à mettre à jour manuellement vos visualisations chaque fois que de nouvelles données sont disponibles.</a:t>
            </a:r>
          </a:p>
        </p:txBody>
      </p:sp>
      <p:sp>
        <p:nvSpPr>
          <p:cNvPr id="7" name="Google Shape;1544;p45">
            <a:extLst>
              <a:ext uri="{FF2B5EF4-FFF2-40B4-BE49-F238E27FC236}">
                <a16:creationId xmlns:a16="http://schemas.microsoft.com/office/drawing/2014/main" id="{8CF7A518-1E83-B9C7-941A-EB1C2E8D49E7}"/>
              </a:ext>
            </a:extLst>
          </p:cNvPr>
          <p:cNvSpPr txBox="1">
            <a:spLocks noGrp="1"/>
          </p:cNvSpPr>
          <p:nvPr>
            <p:ph type="title"/>
          </p:nvPr>
        </p:nvSpPr>
        <p:spPr>
          <a:xfrm>
            <a:off x="3719035" y="1092221"/>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POWER BI ?</a:t>
            </a:r>
            <a:endParaRPr sz="4400" dirty="0"/>
          </a:p>
        </p:txBody>
      </p:sp>
      <p:cxnSp>
        <p:nvCxnSpPr>
          <p:cNvPr id="8" name="Google Shape;1547;p45">
            <a:extLst>
              <a:ext uri="{FF2B5EF4-FFF2-40B4-BE49-F238E27FC236}">
                <a16:creationId xmlns:a16="http://schemas.microsoft.com/office/drawing/2014/main" id="{CEB21F11-AD70-07DC-7888-DD917D711E10}"/>
              </a:ext>
            </a:extLst>
          </p:cNvPr>
          <p:cNvCxnSpPr>
            <a:cxnSpLocks/>
          </p:cNvCxnSpPr>
          <p:nvPr/>
        </p:nvCxnSpPr>
        <p:spPr>
          <a:xfrm>
            <a:off x="3835535" y="1669232"/>
            <a:ext cx="4525456"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65874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Une API peut vous permettre d'accéder à des données en temps réel ou en différé sur de nombreuses paires de trading de cryptomonnaies sur différents échanges. Cela peut vous aider à obtenir une vue complète et à jour du marché des cryptomonnaies.</a:t>
            </a:r>
          </a:p>
          <a:p>
            <a:pPr algn="l">
              <a:buFont typeface="Arial" panose="020B0604020202020204" pitchFamily="34" charset="0"/>
              <a:buChar char="•"/>
            </a:pPr>
            <a:r>
              <a:rPr lang="fr-FR" dirty="0"/>
              <a:t>Une API peut vous fournir un accès facile et rapide aux données que vous cherchez, sans avoir à parcourir manuellement différents sites web ou bases de données. Cela peut vous faire gagner du temps et de l'énergie.</a:t>
            </a:r>
          </a:p>
          <a:p>
            <a:pPr algn="l">
              <a:buFont typeface="Arial" panose="020B0604020202020204" pitchFamily="34" charset="0"/>
              <a:buChar char="•"/>
            </a:pPr>
            <a:r>
              <a:rPr lang="fr-FR" dirty="0"/>
              <a:t>Une API peut vous permettre de récupérer les données de l'historique des cryptomonnaies dans un format standardisé et structuré, ce qui peut faciliter leur traitement et leur analyse.</a:t>
            </a:r>
          </a:p>
        </p:txBody>
      </p:sp>
      <p:sp>
        <p:nvSpPr>
          <p:cNvPr id="2" name="ZoneTexte 1">
            <a:extLst>
              <a:ext uri="{FF2B5EF4-FFF2-40B4-BE49-F238E27FC236}">
                <a16:creationId xmlns:a16="http://schemas.microsoft.com/office/drawing/2014/main" id="{BB741F70-AB66-9390-A03E-B47D4C451653}"/>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237017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496"/>
        <p:cNvGrpSpPr/>
        <p:nvPr/>
      </p:nvGrpSpPr>
      <p:grpSpPr>
        <a:xfrm>
          <a:off x="0" y="0"/>
          <a:ext cx="0" cy="0"/>
          <a:chOff x="0" y="0"/>
          <a:chExt cx="0" cy="0"/>
        </a:xfrm>
      </p:grpSpPr>
      <p:sp>
        <p:nvSpPr>
          <p:cNvPr id="1497" name="Google Shape;1497;p42"/>
          <p:cNvSpPr/>
          <p:nvPr/>
        </p:nvSpPr>
        <p:spPr>
          <a:xfrm>
            <a:off x="3414613" y="30296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txBox="1">
            <a:spLocks noGrp="1"/>
          </p:cNvSpPr>
          <p:nvPr>
            <p:ph type="title" idx="21"/>
          </p:nvPr>
        </p:nvSpPr>
        <p:spPr>
          <a:xfrm>
            <a:off x="3426175" y="3099825"/>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99" name="Google Shape;1499;p42"/>
          <p:cNvSpPr/>
          <p:nvPr/>
        </p:nvSpPr>
        <p:spPr>
          <a:xfrm>
            <a:off x="6031375" y="12854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3387463" y="12854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770700" y="30296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6058525" y="30296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743550" y="1285425"/>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txBox="1">
            <a:spLocks noGrp="1"/>
          </p:cNvSpPr>
          <p:nvPr>
            <p:ph type="title" idx="3"/>
          </p:nvPr>
        </p:nvSpPr>
        <p:spPr>
          <a:xfrm>
            <a:off x="770700" y="1356650"/>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01</a:t>
            </a:r>
            <a:endParaRPr sz="2600"/>
          </a:p>
        </p:txBody>
      </p:sp>
      <p:sp>
        <p:nvSpPr>
          <p:cNvPr id="1505" name="Google Shape;1505;p42"/>
          <p:cNvSpPr txBox="1">
            <a:spLocks noGrp="1"/>
          </p:cNvSpPr>
          <p:nvPr>
            <p:ph type="title"/>
          </p:nvPr>
        </p:nvSpPr>
        <p:spPr>
          <a:xfrm>
            <a:off x="713225" y="539525"/>
            <a:ext cx="7717500" cy="5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SOMMAIRE</a:t>
            </a:r>
            <a:endParaRPr dirty="0"/>
          </a:p>
        </p:txBody>
      </p:sp>
      <p:sp>
        <p:nvSpPr>
          <p:cNvPr id="1506" name="Google Shape;1506;p42"/>
          <p:cNvSpPr txBox="1">
            <a:spLocks noGrp="1"/>
          </p:cNvSpPr>
          <p:nvPr>
            <p:ph type="subTitle" idx="1"/>
          </p:nvPr>
        </p:nvSpPr>
        <p:spPr>
          <a:xfrm>
            <a:off x="713225" y="1932209"/>
            <a:ext cx="23994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508" name="Google Shape;1508;p42"/>
          <p:cNvSpPr txBox="1">
            <a:spLocks noGrp="1"/>
          </p:cNvSpPr>
          <p:nvPr>
            <p:ph type="subTitle" idx="4"/>
          </p:nvPr>
        </p:nvSpPr>
        <p:spPr>
          <a:xfrm>
            <a:off x="713225" y="3664653"/>
            <a:ext cx="2399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 DU DATASET</a:t>
            </a:r>
            <a:endParaRPr dirty="0"/>
          </a:p>
        </p:txBody>
      </p:sp>
      <p:sp>
        <p:nvSpPr>
          <p:cNvPr id="1510" name="Google Shape;1510;p42"/>
          <p:cNvSpPr txBox="1">
            <a:spLocks noGrp="1"/>
          </p:cNvSpPr>
          <p:nvPr>
            <p:ph type="title" idx="6"/>
          </p:nvPr>
        </p:nvSpPr>
        <p:spPr>
          <a:xfrm>
            <a:off x="770700" y="3099825"/>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11" name="Google Shape;1511;p42"/>
          <p:cNvSpPr txBox="1">
            <a:spLocks noGrp="1"/>
          </p:cNvSpPr>
          <p:nvPr>
            <p:ph type="subTitle" idx="7"/>
          </p:nvPr>
        </p:nvSpPr>
        <p:spPr>
          <a:xfrm>
            <a:off x="6031375" y="1931128"/>
            <a:ext cx="23994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OBJECTIFS</a:t>
            </a:r>
            <a:endParaRPr dirty="0"/>
          </a:p>
        </p:txBody>
      </p:sp>
      <p:sp>
        <p:nvSpPr>
          <p:cNvPr id="1513" name="Google Shape;1513;p42"/>
          <p:cNvSpPr txBox="1">
            <a:spLocks noGrp="1"/>
          </p:cNvSpPr>
          <p:nvPr>
            <p:ph type="title" idx="9"/>
          </p:nvPr>
        </p:nvSpPr>
        <p:spPr>
          <a:xfrm>
            <a:off x="6081665" y="1355628"/>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03</a:t>
            </a:r>
            <a:endParaRPr sz="2600"/>
          </a:p>
        </p:txBody>
      </p:sp>
      <p:sp>
        <p:nvSpPr>
          <p:cNvPr id="1514" name="Google Shape;1514;p42"/>
          <p:cNvSpPr txBox="1">
            <a:spLocks noGrp="1"/>
          </p:cNvSpPr>
          <p:nvPr>
            <p:ph type="subTitle" idx="13"/>
          </p:nvPr>
        </p:nvSpPr>
        <p:spPr>
          <a:xfrm>
            <a:off x="6031375" y="3663575"/>
            <a:ext cx="2399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1516" name="Google Shape;1516;p42"/>
          <p:cNvSpPr txBox="1">
            <a:spLocks noGrp="1"/>
          </p:cNvSpPr>
          <p:nvPr>
            <p:ph type="title" idx="15"/>
          </p:nvPr>
        </p:nvSpPr>
        <p:spPr>
          <a:xfrm>
            <a:off x="6081675" y="3098700"/>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17" name="Google Shape;1517;p42"/>
          <p:cNvSpPr txBox="1">
            <a:spLocks noGrp="1"/>
          </p:cNvSpPr>
          <p:nvPr>
            <p:ph type="subTitle" idx="16"/>
          </p:nvPr>
        </p:nvSpPr>
        <p:spPr>
          <a:xfrm>
            <a:off x="3372300" y="1932209"/>
            <a:ext cx="23994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PROBLEMATIQUE</a:t>
            </a:r>
            <a:endParaRPr dirty="0"/>
          </a:p>
        </p:txBody>
      </p:sp>
      <p:sp>
        <p:nvSpPr>
          <p:cNvPr id="1519" name="Google Shape;1519;p42"/>
          <p:cNvSpPr txBox="1">
            <a:spLocks noGrp="1"/>
          </p:cNvSpPr>
          <p:nvPr>
            <p:ph type="title" idx="18"/>
          </p:nvPr>
        </p:nvSpPr>
        <p:spPr>
          <a:xfrm>
            <a:off x="3426177" y="1356653"/>
            <a:ext cx="6429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02</a:t>
            </a:r>
            <a:endParaRPr sz="2600"/>
          </a:p>
        </p:txBody>
      </p:sp>
      <p:sp>
        <p:nvSpPr>
          <p:cNvPr id="1520" name="Google Shape;1520;p42"/>
          <p:cNvSpPr txBox="1">
            <a:spLocks noGrp="1"/>
          </p:cNvSpPr>
          <p:nvPr>
            <p:ph type="subTitle" idx="19"/>
          </p:nvPr>
        </p:nvSpPr>
        <p:spPr>
          <a:xfrm>
            <a:off x="3372300" y="3664653"/>
            <a:ext cx="2399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a:t>
            </a:r>
          </a:p>
          <a:p>
            <a:pPr marL="0" lvl="0" indent="0" algn="l" rtl="0">
              <a:spcBef>
                <a:spcPts val="0"/>
              </a:spcBef>
              <a:spcAft>
                <a:spcPts val="0"/>
              </a:spcAft>
              <a:buNone/>
            </a:pPr>
            <a:r>
              <a:rPr lang="en" dirty="0"/>
              <a:t>POWER BI</a:t>
            </a:r>
            <a:endParaRPr dirty="0"/>
          </a:p>
        </p:txBody>
      </p:sp>
      <p:cxnSp>
        <p:nvCxnSpPr>
          <p:cNvPr id="1522" name="Google Shape;1522;p42"/>
          <p:cNvCxnSpPr/>
          <p:nvPr/>
        </p:nvCxnSpPr>
        <p:spPr>
          <a:xfrm>
            <a:off x="1904400" y="1112200"/>
            <a:ext cx="20652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Une API peut vous offrir un moyen flexible et scalable d'accéder aux données de l'historique des cryptomonnaies, que vous souhaitiez obtenir des données pour une paire de trading spécifique ou pour l'ensemble des paires de trading disponibles sur un échange spécifique.</a:t>
            </a:r>
          </a:p>
          <a:p>
            <a:pPr algn="l">
              <a:buFont typeface="Arial" panose="020B0604020202020204" pitchFamily="34" charset="0"/>
              <a:buChar char="•"/>
            </a:pPr>
            <a:r>
              <a:rPr lang="fr-FR" dirty="0"/>
              <a:t>En utilisant une API, vous pouvez également être sûr de disposer de données fiables et de qualité, car elles sont généralement fournies par des sources de données de confiance.</a:t>
            </a:r>
          </a:p>
        </p:txBody>
      </p:sp>
      <p:sp>
        <p:nvSpPr>
          <p:cNvPr id="3" name="ZoneTexte 2">
            <a:extLst>
              <a:ext uri="{FF2B5EF4-FFF2-40B4-BE49-F238E27FC236}">
                <a16:creationId xmlns:a16="http://schemas.microsoft.com/office/drawing/2014/main" id="{F06B3602-389E-AF94-1B75-6A7B79CB86F7}"/>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197091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3752450" y="914239"/>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4587363" y="886985"/>
            <a:ext cx="691919" cy="1186177"/>
          </a:xfrm>
          <a:prstGeom prst="rect">
            <a:avLst/>
          </a:prstGeom>
          <a:noFill/>
          <a:ln>
            <a:noFill/>
          </a:ln>
        </p:spPr>
      </p:pic>
      <p:pic>
        <p:nvPicPr>
          <p:cNvPr id="6" name="Image 5">
            <a:extLst>
              <a:ext uri="{FF2B5EF4-FFF2-40B4-BE49-F238E27FC236}">
                <a16:creationId xmlns:a16="http://schemas.microsoft.com/office/drawing/2014/main" id="{3772DDB4-05F0-4305-3F09-9ECBF4DB7B19}"/>
              </a:ext>
            </a:extLst>
          </p:cNvPr>
          <p:cNvPicPr>
            <a:picLocks noChangeAspect="1"/>
          </p:cNvPicPr>
          <p:nvPr/>
        </p:nvPicPr>
        <p:blipFill>
          <a:blip r:embed="rId5"/>
          <a:stretch>
            <a:fillRect/>
          </a:stretch>
        </p:blipFill>
        <p:spPr>
          <a:xfrm>
            <a:off x="1691640" y="1989678"/>
            <a:ext cx="5760720" cy="2775585"/>
          </a:xfrm>
          <a:prstGeom prst="rect">
            <a:avLst/>
          </a:prstGeom>
          <a:ln>
            <a:solidFill>
              <a:schemeClr val="accent1"/>
            </a:solidFill>
          </a:ln>
        </p:spPr>
      </p:pic>
      <p:sp>
        <p:nvSpPr>
          <p:cNvPr id="7" name="Google Shape;1544;p45">
            <a:extLst>
              <a:ext uri="{FF2B5EF4-FFF2-40B4-BE49-F238E27FC236}">
                <a16:creationId xmlns:a16="http://schemas.microsoft.com/office/drawing/2014/main" id="{10188C3B-EF6F-DA07-4EB0-EC53AC2C4279}"/>
              </a:ext>
            </a:extLst>
          </p:cNvPr>
          <p:cNvSpPr txBox="1">
            <a:spLocks noGrp="1"/>
          </p:cNvSpPr>
          <p:nvPr/>
        </p:nvSpPr>
        <p:spPr>
          <a:xfrm>
            <a:off x="618548" y="1355949"/>
            <a:ext cx="7235756" cy="65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Russo One"/>
              <a:buNone/>
              <a:defRPr sz="42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4200"/>
              <a:buFont typeface="Russo One"/>
              <a:buNone/>
              <a:defRPr sz="4200" b="0" i="0" u="none" strike="noStrike" cap="none">
                <a:solidFill>
                  <a:schemeClr val="dk1"/>
                </a:solidFill>
                <a:latin typeface="Russo One"/>
                <a:ea typeface="Russo One"/>
                <a:cs typeface="Russo One"/>
                <a:sym typeface="Russo One"/>
              </a:defRPr>
            </a:lvl9pPr>
          </a:lstStyle>
          <a:p>
            <a:pPr marL="0" lvl="0" indent="0" algn="l" rtl="0">
              <a:spcBef>
                <a:spcPts val="0"/>
              </a:spcBef>
              <a:spcAft>
                <a:spcPts val="0"/>
              </a:spcAft>
              <a:buNone/>
            </a:pPr>
            <a:r>
              <a:rPr lang="en" sz="4400" dirty="0"/>
              <a:t>SNIPPET :</a:t>
            </a:r>
            <a:endParaRPr sz="4400" dirty="0"/>
          </a:p>
        </p:txBody>
      </p:sp>
      <p:cxnSp>
        <p:nvCxnSpPr>
          <p:cNvPr id="8" name="Google Shape;1547;p45">
            <a:extLst>
              <a:ext uri="{FF2B5EF4-FFF2-40B4-BE49-F238E27FC236}">
                <a16:creationId xmlns:a16="http://schemas.microsoft.com/office/drawing/2014/main" id="{16712A41-B1FE-7B57-8790-13A588625B85}"/>
              </a:ext>
            </a:extLst>
          </p:cNvPr>
          <p:cNvCxnSpPr>
            <a:cxnSpLocks/>
          </p:cNvCxnSpPr>
          <p:nvPr/>
        </p:nvCxnSpPr>
        <p:spPr>
          <a:xfrm>
            <a:off x="735048" y="1932960"/>
            <a:ext cx="4525456"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L'API fournit des données de prix en temps réel et en différé sur de nombreuses paires de trading de cryptomonnaies sur différents échanges.</a:t>
            </a:r>
          </a:p>
          <a:p>
            <a:pPr algn="l">
              <a:buFont typeface="Arial" panose="020B0604020202020204" pitchFamily="34" charset="0"/>
              <a:buChar char="•"/>
            </a:pPr>
            <a:r>
              <a:rPr lang="fr-FR" dirty="0"/>
              <a:t>Les données incluent des informations sur les prix de clôture, d'ouverture, de haut et de bas, ainsi que sur les volumes de trading.</a:t>
            </a:r>
          </a:p>
          <a:p>
            <a:pPr algn="l">
              <a:buFont typeface="Arial" panose="020B0604020202020204" pitchFamily="34" charset="0"/>
              <a:buChar char="•"/>
            </a:pPr>
            <a:r>
              <a:rPr lang="fr-FR" dirty="0"/>
              <a:t>Les données sont disponibles sur une période allant jusqu'à un an en arrière.</a:t>
            </a:r>
          </a:p>
          <a:p>
            <a:pPr algn="l">
              <a:buFont typeface="Arial" panose="020B0604020202020204" pitchFamily="34" charset="0"/>
              <a:buChar char="•"/>
            </a:pPr>
            <a:r>
              <a:rPr lang="fr-FR" dirty="0"/>
              <a:t>Les données peuvent être demandées pour une paire de trading spécifique ou pour l'ensemble des paires de trading disponibles sur un échange spécifique.</a:t>
            </a:r>
          </a:p>
        </p:txBody>
      </p:sp>
      <p:sp>
        <p:nvSpPr>
          <p:cNvPr id="3" name="ZoneTexte 2">
            <a:extLst>
              <a:ext uri="{FF2B5EF4-FFF2-40B4-BE49-F238E27FC236}">
                <a16:creationId xmlns:a16="http://schemas.microsoft.com/office/drawing/2014/main" id="{F06B3602-389E-AF94-1B75-6A7B79CB86F7}"/>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400586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API ?:</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48939" y="1602001"/>
            <a:ext cx="5509162" cy="3541499"/>
          </a:xfrm>
        </p:spPr>
        <p:txBody>
          <a:bodyPr/>
          <a:lstStyle/>
          <a:p>
            <a:pPr algn="l">
              <a:buFont typeface="Arial" panose="020B0604020202020204" pitchFamily="34" charset="0"/>
              <a:buChar char="•"/>
            </a:pPr>
            <a:r>
              <a:rPr lang="fr-FR" dirty="0"/>
              <a:t>Les données peuvent être demandées à différentes fréquences (par exemple, toutes les heures, tous les jours, toutes les semaines, etc.).</a:t>
            </a:r>
          </a:p>
          <a:p>
            <a:pPr algn="l">
              <a:buFont typeface="Arial" panose="020B0604020202020204" pitchFamily="34" charset="0"/>
              <a:buChar char="•"/>
            </a:pPr>
            <a:r>
              <a:rPr lang="fr-FR" dirty="0"/>
              <a:t>L'API fournit également des données sur les taux de change entre différentes devises fiat et cryptomonnaies.</a:t>
            </a:r>
          </a:p>
          <a:p>
            <a:pPr algn="l">
              <a:buFont typeface="Arial" panose="020B0604020202020204" pitchFamily="34" charset="0"/>
              <a:buChar char="•"/>
            </a:pPr>
            <a:r>
              <a:rPr lang="fr-FR" dirty="0"/>
              <a:t>L'API est accessible via des requêtes HTTP et les données sont fournies au format JSON.</a:t>
            </a:r>
          </a:p>
        </p:txBody>
      </p:sp>
      <p:sp>
        <p:nvSpPr>
          <p:cNvPr id="3" name="ZoneTexte 2">
            <a:extLst>
              <a:ext uri="{FF2B5EF4-FFF2-40B4-BE49-F238E27FC236}">
                <a16:creationId xmlns:a16="http://schemas.microsoft.com/office/drawing/2014/main" id="{F06B3602-389E-AF94-1B75-6A7B79CB86F7}"/>
              </a:ext>
            </a:extLst>
          </p:cNvPr>
          <p:cNvSpPr txBox="1"/>
          <p:nvPr/>
        </p:nvSpPr>
        <p:spPr>
          <a:xfrm>
            <a:off x="5847443" y="4771102"/>
            <a:ext cx="5555342" cy="307777"/>
          </a:xfrm>
          <a:prstGeom prst="rect">
            <a:avLst/>
          </a:prstGeom>
          <a:noFill/>
        </p:spPr>
        <p:txBody>
          <a:bodyPr wrap="square">
            <a:spAutoFit/>
          </a:bodyPr>
          <a:lstStyle/>
          <a:p>
            <a:pPr algn="l"/>
            <a:r>
              <a:rPr lang="fr-FR" dirty="0">
                <a:solidFill>
                  <a:schemeClr val="accent1"/>
                </a:solidFill>
              </a:rPr>
              <a:t>*Documentation de l’API : </a:t>
            </a:r>
            <a:r>
              <a:rPr lang="fr-FR" dirty="0">
                <a:solidFill>
                  <a:schemeClr val="accent1"/>
                </a:solidFill>
                <a:hlinkClick r:id="rId4">
                  <a:extLst>
                    <a:ext uri="{A12FA001-AC4F-418D-AE19-62706E023703}">
                      <ahyp:hlinkClr xmlns:ahyp="http://schemas.microsoft.com/office/drawing/2018/hyperlinkcolor" val="tx"/>
                    </a:ext>
                  </a:extLst>
                </a:hlinkClick>
              </a:rPr>
              <a:t>cliquer ici</a:t>
            </a:r>
            <a:endParaRPr lang="fr-FR" dirty="0">
              <a:solidFill>
                <a:schemeClr val="accent1"/>
              </a:solidFill>
            </a:endParaRPr>
          </a:p>
        </p:txBody>
      </p:sp>
    </p:spTree>
    <p:extLst>
      <p:ext uri="{BB962C8B-B14F-4D97-AF65-F5344CB8AC3E}">
        <p14:creationId xmlns:p14="http://schemas.microsoft.com/office/powerpoint/2010/main" val="39788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2" name="Image 1">
            <a:extLst>
              <a:ext uri="{FF2B5EF4-FFF2-40B4-BE49-F238E27FC236}">
                <a16:creationId xmlns:a16="http://schemas.microsoft.com/office/drawing/2014/main" id="{804D82C0-8765-E9F3-2F67-C6AD27802414}"/>
              </a:ext>
            </a:extLst>
          </p:cNvPr>
          <p:cNvPicPr>
            <a:picLocks noChangeAspect="1"/>
          </p:cNvPicPr>
          <p:nvPr/>
        </p:nvPicPr>
        <p:blipFill>
          <a:blip r:embed="rId5"/>
          <a:stretch>
            <a:fillRect/>
          </a:stretch>
        </p:blipFill>
        <p:spPr>
          <a:xfrm>
            <a:off x="197091" y="141209"/>
            <a:ext cx="4910614" cy="2935434"/>
          </a:xfrm>
          <a:prstGeom prst="rect">
            <a:avLst/>
          </a:prstGeom>
          <a:ln>
            <a:solidFill>
              <a:schemeClr val="accent1"/>
            </a:solidFill>
          </a:ln>
        </p:spPr>
      </p:pic>
      <p:pic>
        <p:nvPicPr>
          <p:cNvPr id="3" name="Image 2">
            <a:extLst>
              <a:ext uri="{FF2B5EF4-FFF2-40B4-BE49-F238E27FC236}">
                <a16:creationId xmlns:a16="http://schemas.microsoft.com/office/drawing/2014/main" id="{D52BF6E9-9844-9683-DA20-252303E24E77}"/>
              </a:ext>
            </a:extLst>
          </p:cNvPr>
          <p:cNvPicPr>
            <a:picLocks noChangeAspect="1"/>
          </p:cNvPicPr>
          <p:nvPr/>
        </p:nvPicPr>
        <p:blipFill>
          <a:blip r:embed="rId6"/>
          <a:stretch>
            <a:fillRect/>
          </a:stretch>
        </p:blipFill>
        <p:spPr>
          <a:xfrm>
            <a:off x="3186189" y="2384851"/>
            <a:ext cx="5760720" cy="2566670"/>
          </a:xfrm>
          <a:prstGeom prst="rect">
            <a:avLst/>
          </a:prstGeom>
          <a:ln>
            <a:solidFill>
              <a:schemeClr val="accent1"/>
            </a:solidFill>
          </a:ln>
        </p:spPr>
      </p:pic>
    </p:spTree>
    <p:extLst>
      <p:ext uri="{BB962C8B-B14F-4D97-AF65-F5344CB8AC3E}">
        <p14:creationId xmlns:p14="http://schemas.microsoft.com/office/powerpoint/2010/main" val="257071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4" name="Image 3">
            <a:extLst>
              <a:ext uri="{FF2B5EF4-FFF2-40B4-BE49-F238E27FC236}">
                <a16:creationId xmlns:a16="http://schemas.microsoft.com/office/drawing/2014/main" id="{DF0544C8-7047-2AC7-9693-4E3B66294CF1}"/>
              </a:ext>
            </a:extLst>
          </p:cNvPr>
          <p:cNvPicPr>
            <a:picLocks noChangeAspect="1"/>
          </p:cNvPicPr>
          <p:nvPr/>
        </p:nvPicPr>
        <p:blipFill>
          <a:blip r:embed="rId5"/>
          <a:stretch>
            <a:fillRect/>
          </a:stretch>
        </p:blipFill>
        <p:spPr>
          <a:xfrm>
            <a:off x="132896" y="93239"/>
            <a:ext cx="4959350" cy="3407410"/>
          </a:xfrm>
          <a:prstGeom prst="rect">
            <a:avLst/>
          </a:prstGeom>
          <a:ln>
            <a:solidFill>
              <a:schemeClr val="accent1"/>
            </a:solidFill>
          </a:ln>
        </p:spPr>
      </p:pic>
      <p:pic>
        <p:nvPicPr>
          <p:cNvPr id="5" name="Image 4">
            <a:extLst>
              <a:ext uri="{FF2B5EF4-FFF2-40B4-BE49-F238E27FC236}">
                <a16:creationId xmlns:a16="http://schemas.microsoft.com/office/drawing/2014/main" id="{BC811BB1-E3FA-7345-F16D-983A7313CD80}"/>
              </a:ext>
            </a:extLst>
          </p:cNvPr>
          <p:cNvPicPr>
            <a:picLocks noChangeAspect="1"/>
          </p:cNvPicPr>
          <p:nvPr/>
        </p:nvPicPr>
        <p:blipFill>
          <a:blip r:embed="rId6"/>
          <a:stretch>
            <a:fillRect/>
          </a:stretch>
        </p:blipFill>
        <p:spPr>
          <a:xfrm>
            <a:off x="3060820" y="238866"/>
            <a:ext cx="5760720" cy="4811395"/>
          </a:xfrm>
          <a:prstGeom prst="rect">
            <a:avLst/>
          </a:prstGeom>
          <a:ln>
            <a:solidFill>
              <a:schemeClr val="accent1"/>
            </a:solidFill>
          </a:ln>
        </p:spPr>
      </p:pic>
    </p:spTree>
    <p:extLst>
      <p:ext uri="{BB962C8B-B14F-4D97-AF65-F5344CB8AC3E}">
        <p14:creationId xmlns:p14="http://schemas.microsoft.com/office/powerpoint/2010/main" val="9712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2" name="Image 1">
            <a:extLst>
              <a:ext uri="{FF2B5EF4-FFF2-40B4-BE49-F238E27FC236}">
                <a16:creationId xmlns:a16="http://schemas.microsoft.com/office/drawing/2014/main" id="{57F81D68-A6BC-06DF-BD64-4C766A43F34F}"/>
              </a:ext>
            </a:extLst>
          </p:cNvPr>
          <p:cNvPicPr>
            <a:picLocks noChangeAspect="1"/>
          </p:cNvPicPr>
          <p:nvPr/>
        </p:nvPicPr>
        <p:blipFill>
          <a:blip r:embed="rId5"/>
          <a:stretch>
            <a:fillRect/>
          </a:stretch>
        </p:blipFill>
        <p:spPr>
          <a:xfrm>
            <a:off x="203926" y="141208"/>
            <a:ext cx="5760720" cy="3689985"/>
          </a:xfrm>
          <a:prstGeom prst="rect">
            <a:avLst/>
          </a:prstGeom>
          <a:ln>
            <a:solidFill>
              <a:schemeClr val="accent1"/>
            </a:solidFill>
          </a:ln>
        </p:spPr>
      </p:pic>
      <p:pic>
        <p:nvPicPr>
          <p:cNvPr id="3" name="Image 2">
            <a:extLst>
              <a:ext uri="{FF2B5EF4-FFF2-40B4-BE49-F238E27FC236}">
                <a16:creationId xmlns:a16="http://schemas.microsoft.com/office/drawing/2014/main" id="{69D6A961-5906-75A3-E0B6-D2AE970515B0}"/>
              </a:ext>
            </a:extLst>
          </p:cNvPr>
          <p:cNvPicPr>
            <a:picLocks noChangeAspect="1"/>
          </p:cNvPicPr>
          <p:nvPr/>
        </p:nvPicPr>
        <p:blipFill>
          <a:blip r:embed="rId6"/>
          <a:stretch>
            <a:fillRect/>
          </a:stretch>
        </p:blipFill>
        <p:spPr>
          <a:xfrm>
            <a:off x="3179354" y="458867"/>
            <a:ext cx="5760720" cy="4543425"/>
          </a:xfrm>
          <a:prstGeom prst="rect">
            <a:avLst/>
          </a:prstGeom>
          <a:ln>
            <a:solidFill>
              <a:schemeClr val="accent1"/>
            </a:solidFill>
          </a:ln>
        </p:spPr>
      </p:pic>
    </p:spTree>
    <p:extLst>
      <p:ext uri="{BB962C8B-B14F-4D97-AF65-F5344CB8AC3E}">
        <p14:creationId xmlns:p14="http://schemas.microsoft.com/office/powerpoint/2010/main" val="33581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112347" y="-35547"/>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6947260" y="-62801"/>
            <a:ext cx="691919" cy="1186177"/>
          </a:xfrm>
          <a:prstGeom prst="rect">
            <a:avLst/>
          </a:prstGeom>
          <a:noFill/>
          <a:ln>
            <a:noFill/>
          </a:ln>
        </p:spPr>
      </p:pic>
      <p:pic>
        <p:nvPicPr>
          <p:cNvPr id="4" name="Image 3">
            <a:extLst>
              <a:ext uri="{FF2B5EF4-FFF2-40B4-BE49-F238E27FC236}">
                <a16:creationId xmlns:a16="http://schemas.microsoft.com/office/drawing/2014/main" id="{E12E532D-715A-7C0C-E801-8393018F1D95}"/>
              </a:ext>
            </a:extLst>
          </p:cNvPr>
          <p:cNvPicPr>
            <a:picLocks noChangeAspect="1"/>
          </p:cNvPicPr>
          <p:nvPr/>
        </p:nvPicPr>
        <p:blipFill>
          <a:blip r:embed="rId5"/>
          <a:stretch>
            <a:fillRect/>
          </a:stretch>
        </p:blipFill>
        <p:spPr>
          <a:xfrm>
            <a:off x="147937" y="146102"/>
            <a:ext cx="4934131" cy="4510988"/>
          </a:xfrm>
          <a:prstGeom prst="rect">
            <a:avLst/>
          </a:prstGeom>
          <a:ln w="28575">
            <a:solidFill>
              <a:schemeClr val="accent1"/>
            </a:solidFill>
          </a:ln>
        </p:spPr>
      </p:pic>
      <p:pic>
        <p:nvPicPr>
          <p:cNvPr id="5" name="Image 4">
            <a:extLst>
              <a:ext uri="{FF2B5EF4-FFF2-40B4-BE49-F238E27FC236}">
                <a16:creationId xmlns:a16="http://schemas.microsoft.com/office/drawing/2014/main" id="{8E734244-9421-D30F-3EA4-726AD6FC0444}"/>
              </a:ext>
            </a:extLst>
          </p:cNvPr>
          <p:cNvPicPr>
            <a:picLocks noChangeAspect="1"/>
          </p:cNvPicPr>
          <p:nvPr/>
        </p:nvPicPr>
        <p:blipFill>
          <a:blip r:embed="rId6"/>
          <a:stretch>
            <a:fillRect/>
          </a:stretch>
        </p:blipFill>
        <p:spPr>
          <a:xfrm>
            <a:off x="3235343" y="1627453"/>
            <a:ext cx="5760720" cy="3369945"/>
          </a:xfrm>
          <a:prstGeom prst="rect">
            <a:avLst/>
          </a:prstGeom>
          <a:ln w="19050">
            <a:solidFill>
              <a:schemeClr val="accent1"/>
            </a:solidFill>
          </a:ln>
        </p:spPr>
      </p:pic>
    </p:spTree>
    <p:extLst>
      <p:ext uri="{BB962C8B-B14F-4D97-AF65-F5344CB8AC3E}">
        <p14:creationId xmlns:p14="http://schemas.microsoft.com/office/powerpoint/2010/main" val="100491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2" name="Image 1">
            <a:extLst>
              <a:ext uri="{FF2B5EF4-FFF2-40B4-BE49-F238E27FC236}">
                <a16:creationId xmlns:a16="http://schemas.microsoft.com/office/drawing/2014/main" id="{1897E8B6-525D-CCC3-0A3A-8D0FEABE2610}"/>
              </a:ext>
            </a:extLst>
          </p:cNvPr>
          <p:cNvPicPr>
            <a:picLocks noChangeAspect="1"/>
          </p:cNvPicPr>
          <p:nvPr/>
        </p:nvPicPr>
        <p:blipFill>
          <a:blip r:embed="rId5"/>
          <a:stretch>
            <a:fillRect/>
          </a:stretch>
        </p:blipFill>
        <p:spPr>
          <a:xfrm>
            <a:off x="147937" y="146102"/>
            <a:ext cx="5760720" cy="3385185"/>
          </a:xfrm>
          <a:prstGeom prst="rect">
            <a:avLst/>
          </a:prstGeom>
          <a:ln w="28575">
            <a:solidFill>
              <a:schemeClr val="accent1"/>
            </a:solidFill>
          </a:ln>
        </p:spPr>
      </p:pic>
      <p:pic>
        <p:nvPicPr>
          <p:cNvPr id="3" name="Image 2">
            <a:extLst>
              <a:ext uri="{FF2B5EF4-FFF2-40B4-BE49-F238E27FC236}">
                <a16:creationId xmlns:a16="http://schemas.microsoft.com/office/drawing/2014/main" id="{51E546D0-B89A-1F73-9893-271F342FB8C0}"/>
              </a:ext>
            </a:extLst>
          </p:cNvPr>
          <p:cNvPicPr>
            <a:picLocks noChangeAspect="1"/>
          </p:cNvPicPr>
          <p:nvPr/>
        </p:nvPicPr>
        <p:blipFill>
          <a:blip r:embed="rId6"/>
          <a:stretch>
            <a:fillRect/>
          </a:stretch>
        </p:blipFill>
        <p:spPr>
          <a:xfrm>
            <a:off x="3235343" y="2574238"/>
            <a:ext cx="5760720" cy="2423160"/>
          </a:xfrm>
          <a:prstGeom prst="rect">
            <a:avLst/>
          </a:prstGeom>
          <a:ln w="38100">
            <a:solidFill>
              <a:schemeClr val="accent1"/>
            </a:solidFill>
          </a:ln>
        </p:spPr>
      </p:pic>
    </p:spTree>
    <p:extLst>
      <p:ext uri="{BB962C8B-B14F-4D97-AF65-F5344CB8AC3E}">
        <p14:creationId xmlns:p14="http://schemas.microsoft.com/office/powerpoint/2010/main" val="179171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4" name="Image 3">
            <a:extLst>
              <a:ext uri="{FF2B5EF4-FFF2-40B4-BE49-F238E27FC236}">
                <a16:creationId xmlns:a16="http://schemas.microsoft.com/office/drawing/2014/main" id="{2541C597-C3BC-F30B-CE84-5267AEF9D8E4}"/>
              </a:ext>
            </a:extLst>
          </p:cNvPr>
          <p:cNvPicPr>
            <a:picLocks noChangeAspect="1"/>
          </p:cNvPicPr>
          <p:nvPr/>
        </p:nvPicPr>
        <p:blipFill>
          <a:blip r:embed="rId5"/>
          <a:stretch>
            <a:fillRect/>
          </a:stretch>
        </p:blipFill>
        <p:spPr>
          <a:xfrm>
            <a:off x="147937" y="84545"/>
            <a:ext cx="5760720" cy="3218180"/>
          </a:xfrm>
          <a:prstGeom prst="rect">
            <a:avLst/>
          </a:prstGeom>
          <a:ln>
            <a:solidFill>
              <a:schemeClr val="accent1"/>
            </a:solidFill>
          </a:ln>
        </p:spPr>
      </p:pic>
      <p:pic>
        <p:nvPicPr>
          <p:cNvPr id="5" name="Image 4">
            <a:extLst>
              <a:ext uri="{FF2B5EF4-FFF2-40B4-BE49-F238E27FC236}">
                <a16:creationId xmlns:a16="http://schemas.microsoft.com/office/drawing/2014/main" id="{2CCA8719-4CC0-C9A2-4EA2-55E78B9137E2}"/>
              </a:ext>
            </a:extLst>
          </p:cNvPr>
          <p:cNvPicPr>
            <a:picLocks noChangeAspect="1"/>
          </p:cNvPicPr>
          <p:nvPr/>
        </p:nvPicPr>
        <p:blipFill>
          <a:blip r:embed="rId6"/>
          <a:stretch>
            <a:fillRect/>
          </a:stretch>
        </p:blipFill>
        <p:spPr>
          <a:xfrm>
            <a:off x="3757132" y="765021"/>
            <a:ext cx="5238931" cy="4232377"/>
          </a:xfrm>
          <a:prstGeom prst="rect">
            <a:avLst/>
          </a:prstGeom>
          <a:ln w="28575">
            <a:solidFill>
              <a:schemeClr val="accent1"/>
            </a:solidFill>
          </a:ln>
        </p:spPr>
      </p:pic>
    </p:spTree>
    <p:extLst>
      <p:ext uri="{BB962C8B-B14F-4D97-AF65-F5344CB8AC3E}">
        <p14:creationId xmlns:p14="http://schemas.microsoft.com/office/powerpoint/2010/main" val="2020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26"/>
        <p:cNvGrpSpPr/>
        <p:nvPr/>
      </p:nvGrpSpPr>
      <p:grpSpPr>
        <a:xfrm>
          <a:off x="0" y="0"/>
          <a:ext cx="0" cy="0"/>
          <a:chOff x="0" y="0"/>
          <a:chExt cx="0" cy="0"/>
        </a:xfrm>
      </p:grpSpPr>
      <p:sp>
        <p:nvSpPr>
          <p:cNvPr id="1528" name="Google Shape;1528;p43"/>
          <p:cNvSpPr/>
          <p:nvPr/>
        </p:nvSpPr>
        <p:spPr>
          <a:xfrm>
            <a:off x="1022075" y="1264638"/>
            <a:ext cx="2614200" cy="26142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txBox="1">
            <a:spLocks noGrp="1"/>
          </p:cNvSpPr>
          <p:nvPr>
            <p:ph type="title"/>
          </p:nvPr>
        </p:nvSpPr>
        <p:spPr>
          <a:xfrm>
            <a:off x="3199160" y="1634739"/>
            <a:ext cx="5068664" cy="20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lt1"/>
                </a:solidFill>
              </a:rPr>
              <a:t>INTRODUCTION</a:t>
            </a:r>
            <a:endParaRPr sz="5000" dirty="0">
              <a:solidFill>
                <a:schemeClr val="lt1"/>
              </a:solidFill>
            </a:endParaRPr>
          </a:p>
        </p:txBody>
      </p:sp>
      <p:sp>
        <p:nvSpPr>
          <p:cNvPr id="1531" name="Google Shape;1531;p43"/>
          <p:cNvSpPr txBox="1">
            <a:spLocks noGrp="1"/>
          </p:cNvSpPr>
          <p:nvPr>
            <p:ph type="title" idx="2"/>
          </p:nvPr>
        </p:nvSpPr>
        <p:spPr>
          <a:xfrm>
            <a:off x="803675" y="1747713"/>
            <a:ext cx="3051000" cy="16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4" name="Image 3">
            <a:extLst>
              <a:ext uri="{FF2B5EF4-FFF2-40B4-BE49-F238E27FC236}">
                <a16:creationId xmlns:a16="http://schemas.microsoft.com/office/drawing/2014/main" id="{16B1947B-8770-9021-D6E2-23DEAAADE63B}"/>
              </a:ext>
            </a:extLst>
          </p:cNvPr>
          <p:cNvPicPr>
            <a:picLocks noChangeAspect="1"/>
          </p:cNvPicPr>
          <p:nvPr/>
        </p:nvPicPr>
        <p:blipFill>
          <a:blip r:embed="rId5"/>
          <a:stretch>
            <a:fillRect/>
          </a:stretch>
        </p:blipFill>
        <p:spPr>
          <a:xfrm>
            <a:off x="51526" y="64211"/>
            <a:ext cx="5760720" cy="3916680"/>
          </a:xfrm>
          <a:prstGeom prst="rect">
            <a:avLst/>
          </a:prstGeom>
          <a:ln>
            <a:solidFill>
              <a:schemeClr val="accent1"/>
            </a:solidFill>
          </a:ln>
        </p:spPr>
      </p:pic>
      <p:pic>
        <p:nvPicPr>
          <p:cNvPr id="5" name="Image 4">
            <a:extLst>
              <a:ext uri="{FF2B5EF4-FFF2-40B4-BE49-F238E27FC236}">
                <a16:creationId xmlns:a16="http://schemas.microsoft.com/office/drawing/2014/main" id="{1AC228E0-C425-D0D4-C9AA-8036A26DD084}"/>
              </a:ext>
            </a:extLst>
          </p:cNvPr>
          <p:cNvPicPr>
            <a:picLocks noChangeAspect="1"/>
          </p:cNvPicPr>
          <p:nvPr/>
        </p:nvPicPr>
        <p:blipFill>
          <a:blip r:embed="rId6"/>
          <a:stretch>
            <a:fillRect/>
          </a:stretch>
        </p:blipFill>
        <p:spPr>
          <a:xfrm>
            <a:off x="3309983" y="1377421"/>
            <a:ext cx="5760720" cy="3672840"/>
          </a:xfrm>
          <a:prstGeom prst="rect">
            <a:avLst/>
          </a:prstGeom>
          <a:ln w="38100">
            <a:solidFill>
              <a:schemeClr val="accent1"/>
            </a:solidFill>
          </a:ln>
        </p:spPr>
      </p:pic>
    </p:spTree>
    <p:extLst>
      <p:ext uri="{BB962C8B-B14F-4D97-AF65-F5344CB8AC3E}">
        <p14:creationId xmlns:p14="http://schemas.microsoft.com/office/powerpoint/2010/main" val="12846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2" name="Image 1">
            <a:extLst>
              <a:ext uri="{FF2B5EF4-FFF2-40B4-BE49-F238E27FC236}">
                <a16:creationId xmlns:a16="http://schemas.microsoft.com/office/drawing/2014/main" id="{E146E471-FE9F-1464-6B66-557D1513F14F}"/>
              </a:ext>
            </a:extLst>
          </p:cNvPr>
          <p:cNvPicPr>
            <a:picLocks noChangeAspect="1"/>
          </p:cNvPicPr>
          <p:nvPr/>
        </p:nvPicPr>
        <p:blipFill>
          <a:blip r:embed="rId5"/>
          <a:stretch>
            <a:fillRect/>
          </a:stretch>
        </p:blipFill>
        <p:spPr>
          <a:xfrm>
            <a:off x="87602" y="84818"/>
            <a:ext cx="5760720" cy="3232150"/>
          </a:xfrm>
          <a:prstGeom prst="rect">
            <a:avLst/>
          </a:prstGeom>
          <a:ln>
            <a:solidFill>
              <a:schemeClr val="accent1"/>
            </a:solidFill>
          </a:ln>
        </p:spPr>
      </p:pic>
      <p:pic>
        <p:nvPicPr>
          <p:cNvPr id="3" name="Image 2">
            <a:extLst>
              <a:ext uri="{FF2B5EF4-FFF2-40B4-BE49-F238E27FC236}">
                <a16:creationId xmlns:a16="http://schemas.microsoft.com/office/drawing/2014/main" id="{C78EDC18-3601-A2D4-C9E6-BC088339C4E0}"/>
              </a:ext>
            </a:extLst>
          </p:cNvPr>
          <p:cNvPicPr>
            <a:picLocks noChangeAspect="1"/>
          </p:cNvPicPr>
          <p:nvPr/>
        </p:nvPicPr>
        <p:blipFill>
          <a:blip r:embed="rId6"/>
          <a:stretch>
            <a:fillRect/>
          </a:stretch>
        </p:blipFill>
        <p:spPr>
          <a:xfrm>
            <a:off x="3295678" y="2323737"/>
            <a:ext cx="5760720" cy="2734945"/>
          </a:xfrm>
          <a:prstGeom prst="rect">
            <a:avLst/>
          </a:prstGeom>
          <a:ln w="38100">
            <a:solidFill>
              <a:schemeClr val="accent1"/>
            </a:solidFill>
          </a:ln>
        </p:spPr>
      </p:pic>
    </p:spTree>
    <p:extLst>
      <p:ext uri="{BB962C8B-B14F-4D97-AF65-F5344CB8AC3E}">
        <p14:creationId xmlns:p14="http://schemas.microsoft.com/office/powerpoint/2010/main" val="199252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2" name="Image 1">
            <a:extLst>
              <a:ext uri="{FF2B5EF4-FFF2-40B4-BE49-F238E27FC236}">
                <a16:creationId xmlns:a16="http://schemas.microsoft.com/office/drawing/2014/main" id="{061A2C97-4E81-FC17-2DD3-7FEBB7EAD60D}"/>
              </a:ext>
            </a:extLst>
          </p:cNvPr>
          <p:cNvPicPr>
            <a:picLocks noChangeAspect="1"/>
          </p:cNvPicPr>
          <p:nvPr/>
        </p:nvPicPr>
        <p:blipFill>
          <a:blip r:embed="rId5"/>
          <a:stretch>
            <a:fillRect/>
          </a:stretch>
        </p:blipFill>
        <p:spPr>
          <a:xfrm>
            <a:off x="109586" y="93239"/>
            <a:ext cx="5760720" cy="2822575"/>
          </a:xfrm>
          <a:prstGeom prst="rect">
            <a:avLst/>
          </a:prstGeom>
          <a:ln>
            <a:solidFill>
              <a:schemeClr val="accent1"/>
            </a:solidFill>
          </a:ln>
        </p:spPr>
      </p:pic>
      <p:pic>
        <p:nvPicPr>
          <p:cNvPr id="3" name="Image 2">
            <a:extLst>
              <a:ext uri="{FF2B5EF4-FFF2-40B4-BE49-F238E27FC236}">
                <a16:creationId xmlns:a16="http://schemas.microsoft.com/office/drawing/2014/main" id="{44E81134-6411-E5C7-8AAD-D3949D361593}"/>
              </a:ext>
            </a:extLst>
          </p:cNvPr>
          <p:cNvPicPr>
            <a:picLocks noChangeAspect="1"/>
          </p:cNvPicPr>
          <p:nvPr/>
        </p:nvPicPr>
        <p:blipFill>
          <a:blip r:embed="rId6"/>
          <a:stretch>
            <a:fillRect/>
          </a:stretch>
        </p:blipFill>
        <p:spPr>
          <a:xfrm>
            <a:off x="3273694" y="1162297"/>
            <a:ext cx="5760720" cy="3865880"/>
          </a:xfrm>
          <a:prstGeom prst="rect">
            <a:avLst/>
          </a:prstGeom>
          <a:ln w="38100">
            <a:solidFill>
              <a:schemeClr val="accent1"/>
            </a:solidFill>
          </a:ln>
        </p:spPr>
      </p:pic>
    </p:spTree>
    <p:extLst>
      <p:ext uri="{BB962C8B-B14F-4D97-AF65-F5344CB8AC3E}">
        <p14:creationId xmlns:p14="http://schemas.microsoft.com/office/powerpoint/2010/main" val="60915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6" name="Image 5">
            <a:extLst>
              <a:ext uri="{FF2B5EF4-FFF2-40B4-BE49-F238E27FC236}">
                <a16:creationId xmlns:a16="http://schemas.microsoft.com/office/drawing/2014/main" id="{A83820C5-E74B-6351-4A69-48F7000F2663}"/>
              </a:ext>
            </a:extLst>
          </p:cNvPr>
          <p:cNvPicPr>
            <a:picLocks noChangeAspect="1"/>
          </p:cNvPicPr>
          <p:nvPr/>
        </p:nvPicPr>
        <p:blipFill>
          <a:blip r:embed="rId5"/>
          <a:stretch>
            <a:fillRect/>
          </a:stretch>
        </p:blipFill>
        <p:spPr>
          <a:xfrm>
            <a:off x="87602" y="79148"/>
            <a:ext cx="5760720" cy="4346575"/>
          </a:xfrm>
          <a:prstGeom prst="rect">
            <a:avLst/>
          </a:prstGeom>
          <a:ln>
            <a:solidFill>
              <a:schemeClr val="accent1"/>
            </a:solidFill>
          </a:ln>
        </p:spPr>
      </p:pic>
      <p:pic>
        <p:nvPicPr>
          <p:cNvPr id="7" name="Image 6">
            <a:extLst>
              <a:ext uri="{FF2B5EF4-FFF2-40B4-BE49-F238E27FC236}">
                <a16:creationId xmlns:a16="http://schemas.microsoft.com/office/drawing/2014/main" id="{DE49B062-5C97-D69D-9ECB-EBA39AD475A9}"/>
              </a:ext>
            </a:extLst>
          </p:cNvPr>
          <p:cNvPicPr>
            <a:picLocks noChangeAspect="1"/>
          </p:cNvPicPr>
          <p:nvPr/>
        </p:nvPicPr>
        <p:blipFill>
          <a:blip r:embed="rId6"/>
          <a:stretch>
            <a:fillRect/>
          </a:stretch>
        </p:blipFill>
        <p:spPr>
          <a:xfrm>
            <a:off x="3295678" y="1045728"/>
            <a:ext cx="5760720" cy="3995420"/>
          </a:xfrm>
          <a:prstGeom prst="rect">
            <a:avLst/>
          </a:prstGeom>
          <a:ln w="38100">
            <a:solidFill>
              <a:schemeClr val="accent1"/>
            </a:solidFill>
          </a:ln>
        </p:spPr>
      </p:pic>
    </p:spTree>
    <p:extLst>
      <p:ext uri="{BB962C8B-B14F-4D97-AF65-F5344CB8AC3E}">
        <p14:creationId xmlns:p14="http://schemas.microsoft.com/office/powerpoint/2010/main" val="259245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4" name="Image 3">
            <a:extLst>
              <a:ext uri="{FF2B5EF4-FFF2-40B4-BE49-F238E27FC236}">
                <a16:creationId xmlns:a16="http://schemas.microsoft.com/office/drawing/2014/main" id="{74B0F241-714D-9660-E32B-761B245D1BE1}"/>
              </a:ext>
            </a:extLst>
          </p:cNvPr>
          <p:cNvPicPr>
            <a:picLocks noChangeAspect="1"/>
          </p:cNvPicPr>
          <p:nvPr/>
        </p:nvPicPr>
        <p:blipFill>
          <a:blip r:embed="rId5"/>
          <a:stretch>
            <a:fillRect/>
          </a:stretch>
        </p:blipFill>
        <p:spPr>
          <a:xfrm>
            <a:off x="109586" y="93239"/>
            <a:ext cx="5760720" cy="2534285"/>
          </a:xfrm>
          <a:prstGeom prst="rect">
            <a:avLst/>
          </a:prstGeom>
          <a:ln>
            <a:solidFill>
              <a:schemeClr val="accent1"/>
            </a:solidFill>
          </a:ln>
        </p:spPr>
      </p:pic>
      <p:pic>
        <p:nvPicPr>
          <p:cNvPr id="5" name="Image 4">
            <a:extLst>
              <a:ext uri="{FF2B5EF4-FFF2-40B4-BE49-F238E27FC236}">
                <a16:creationId xmlns:a16="http://schemas.microsoft.com/office/drawing/2014/main" id="{B9D2C4D3-F747-E40C-C7F8-8BFB6A6F4EF3}"/>
              </a:ext>
            </a:extLst>
          </p:cNvPr>
          <p:cNvPicPr>
            <a:picLocks noChangeAspect="1"/>
          </p:cNvPicPr>
          <p:nvPr/>
        </p:nvPicPr>
        <p:blipFill>
          <a:blip r:embed="rId6"/>
          <a:stretch>
            <a:fillRect/>
          </a:stretch>
        </p:blipFill>
        <p:spPr>
          <a:xfrm>
            <a:off x="3273694" y="1940957"/>
            <a:ext cx="5760720" cy="3061335"/>
          </a:xfrm>
          <a:prstGeom prst="rect">
            <a:avLst/>
          </a:prstGeom>
          <a:ln w="28575">
            <a:solidFill>
              <a:schemeClr val="accent1"/>
            </a:solidFill>
          </a:ln>
        </p:spPr>
      </p:pic>
    </p:spTree>
    <p:extLst>
      <p:ext uri="{BB962C8B-B14F-4D97-AF65-F5344CB8AC3E}">
        <p14:creationId xmlns:p14="http://schemas.microsoft.com/office/powerpoint/2010/main" val="29289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2" name="Image 1">
            <a:extLst>
              <a:ext uri="{FF2B5EF4-FFF2-40B4-BE49-F238E27FC236}">
                <a16:creationId xmlns:a16="http://schemas.microsoft.com/office/drawing/2014/main" id="{6878D3C8-726C-8F4D-D562-0E0C2409D71D}"/>
              </a:ext>
            </a:extLst>
          </p:cNvPr>
          <p:cNvPicPr>
            <a:picLocks noChangeAspect="1"/>
          </p:cNvPicPr>
          <p:nvPr/>
        </p:nvPicPr>
        <p:blipFill>
          <a:blip r:embed="rId5"/>
          <a:stretch>
            <a:fillRect/>
          </a:stretch>
        </p:blipFill>
        <p:spPr>
          <a:xfrm>
            <a:off x="87602" y="92977"/>
            <a:ext cx="5760720" cy="3393440"/>
          </a:xfrm>
          <a:prstGeom prst="rect">
            <a:avLst/>
          </a:prstGeom>
          <a:ln>
            <a:solidFill>
              <a:schemeClr val="accent1"/>
            </a:solidFill>
          </a:ln>
        </p:spPr>
      </p:pic>
      <p:pic>
        <p:nvPicPr>
          <p:cNvPr id="3" name="Image 2">
            <a:extLst>
              <a:ext uri="{FF2B5EF4-FFF2-40B4-BE49-F238E27FC236}">
                <a16:creationId xmlns:a16="http://schemas.microsoft.com/office/drawing/2014/main" id="{8568B867-80C7-98E0-8E5D-F0EA52A89729}"/>
              </a:ext>
            </a:extLst>
          </p:cNvPr>
          <p:cNvPicPr>
            <a:picLocks noChangeAspect="1"/>
          </p:cNvPicPr>
          <p:nvPr/>
        </p:nvPicPr>
        <p:blipFill>
          <a:blip r:embed="rId6"/>
          <a:stretch>
            <a:fillRect/>
          </a:stretch>
        </p:blipFill>
        <p:spPr>
          <a:xfrm>
            <a:off x="3295678" y="2713507"/>
            <a:ext cx="5760720" cy="2349500"/>
          </a:xfrm>
          <a:prstGeom prst="rect">
            <a:avLst/>
          </a:prstGeom>
          <a:ln w="38100">
            <a:solidFill>
              <a:schemeClr val="accent1"/>
            </a:solidFill>
          </a:ln>
        </p:spPr>
      </p:pic>
    </p:spTree>
    <p:extLst>
      <p:ext uri="{BB962C8B-B14F-4D97-AF65-F5344CB8AC3E}">
        <p14:creationId xmlns:p14="http://schemas.microsoft.com/office/powerpoint/2010/main" val="2089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2" name="Image 1">
            <a:extLst>
              <a:ext uri="{FF2B5EF4-FFF2-40B4-BE49-F238E27FC236}">
                <a16:creationId xmlns:a16="http://schemas.microsoft.com/office/drawing/2014/main" id="{AF1A81D7-76C7-D7AC-298A-9876B08EE836}"/>
              </a:ext>
            </a:extLst>
          </p:cNvPr>
          <p:cNvPicPr>
            <a:picLocks noChangeAspect="1"/>
          </p:cNvPicPr>
          <p:nvPr/>
        </p:nvPicPr>
        <p:blipFill>
          <a:blip r:embed="rId5"/>
          <a:stretch>
            <a:fillRect/>
          </a:stretch>
        </p:blipFill>
        <p:spPr>
          <a:xfrm>
            <a:off x="89233" y="81207"/>
            <a:ext cx="5067300" cy="2868295"/>
          </a:xfrm>
          <a:prstGeom prst="rect">
            <a:avLst/>
          </a:prstGeom>
          <a:ln>
            <a:solidFill>
              <a:schemeClr val="accent1"/>
            </a:solidFill>
          </a:ln>
        </p:spPr>
      </p:pic>
      <p:pic>
        <p:nvPicPr>
          <p:cNvPr id="3" name="Image 2">
            <a:extLst>
              <a:ext uri="{FF2B5EF4-FFF2-40B4-BE49-F238E27FC236}">
                <a16:creationId xmlns:a16="http://schemas.microsoft.com/office/drawing/2014/main" id="{A4A9D8AD-6EBA-6497-7BF3-1E16CAC634D1}"/>
              </a:ext>
            </a:extLst>
          </p:cNvPr>
          <p:cNvPicPr>
            <a:picLocks noChangeAspect="1"/>
          </p:cNvPicPr>
          <p:nvPr/>
        </p:nvPicPr>
        <p:blipFill>
          <a:blip r:embed="rId6"/>
          <a:stretch>
            <a:fillRect/>
          </a:stretch>
        </p:blipFill>
        <p:spPr>
          <a:xfrm>
            <a:off x="3273696" y="1952491"/>
            <a:ext cx="5760720" cy="3135630"/>
          </a:xfrm>
          <a:prstGeom prst="rect">
            <a:avLst/>
          </a:prstGeom>
          <a:ln w="38100">
            <a:solidFill>
              <a:schemeClr val="accent1"/>
            </a:solidFill>
          </a:ln>
        </p:spPr>
      </p:pic>
    </p:spTree>
    <p:extLst>
      <p:ext uri="{BB962C8B-B14F-4D97-AF65-F5344CB8AC3E}">
        <p14:creationId xmlns:p14="http://schemas.microsoft.com/office/powerpoint/2010/main" val="11108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6409891" y="7304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622003" y="4404310"/>
            <a:ext cx="691919" cy="1186177"/>
          </a:xfrm>
          <a:prstGeom prst="rect">
            <a:avLst/>
          </a:prstGeom>
          <a:noFill/>
          <a:ln>
            <a:noFill/>
          </a:ln>
        </p:spPr>
      </p:pic>
      <p:pic>
        <p:nvPicPr>
          <p:cNvPr id="4" name="Image 3">
            <a:extLst>
              <a:ext uri="{FF2B5EF4-FFF2-40B4-BE49-F238E27FC236}">
                <a16:creationId xmlns:a16="http://schemas.microsoft.com/office/drawing/2014/main" id="{294B3C62-73FB-0A07-EB28-370CA5B139B2}"/>
              </a:ext>
            </a:extLst>
          </p:cNvPr>
          <p:cNvPicPr>
            <a:picLocks noChangeAspect="1"/>
          </p:cNvPicPr>
          <p:nvPr/>
        </p:nvPicPr>
        <p:blipFill>
          <a:blip r:embed="rId5"/>
          <a:stretch>
            <a:fillRect/>
          </a:stretch>
        </p:blipFill>
        <p:spPr>
          <a:xfrm>
            <a:off x="87602" y="111342"/>
            <a:ext cx="5760720" cy="3164205"/>
          </a:xfrm>
          <a:prstGeom prst="rect">
            <a:avLst/>
          </a:prstGeom>
          <a:ln>
            <a:solidFill>
              <a:schemeClr val="accent1"/>
            </a:solidFill>
          </a:ln>
        </p:spPr>
      </p:pic>
      <p:pic>
        <p:nvPicPr>
          <p:cNvPr id="5" name="Image 4">
            <a:extLst>
              <a:ext uri="{FF2B5EF4-FFF2-40B4-BE49-F238E27FC236}">
                <a16:creationId xmlns:a16="http://schemas.microsoft.com/office/drawing/2014/main" id="{7371D219-C6ED-7489-17E2-49F69741448D}"/>
              </a:ext>
            </a:extLst>
          </p:cNvPr>
          <p:cNvPicPr>
            <a:picLocks noChangeAspect="1"/>
          </p:cNvPicPr>
          <p:nvPr/>
        </p:nvPicPr>
        <p:blipFill>
          <a:blip r:embed="rId6"/>
          <a:stretch>
            <a:fillRect/>
          </a:stretch>
        </p:blipFill>
        <p:spPr>
          <a:xfrm>
            <a:off x="3295678" y="1509178"/>
            <a:ext cx="5760720" cy="3522980"/>
          </a:xfrm>
          <a:prstGeom prst="rect">
            <a:avLst/>
          </a:prstGeom>
          <a:ln w="38100">
            <a:solidFill>
              <a:schemeClr val="accent1"/>
            </a:solidFill>
          </a:ln>
        </p:spPr>
      </p:pic>
    </p:spTree>
    <p:extLst>
      <p:ext uri="{BB962C8B-B14F-4D97-AF65-F5344CB8AC3E}">
        <p14:creationId xmlns:p14="http://schemas.microsoft.com/office/powerpoint/2010/main" val="40774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4" name="Image 3">
            <a:extLst>
              <a:ext uri="{FF2B5EF4-FFF2-40B4-BE49-F238E27FC236}">
                <a16:creationId xmlns:a16="http://schemas.microsoft.com/office/drawing/2014/main" id="{E3B8BB77-6A62-C87C-935E-29AC98E37B5C}"/>
              </a:ext>
            </a:extLst>
          </p:cNvPr>
          <p:cNvPicPr>
            <a:picLocks noChangeAspect="1"/>
          </p:cNvPicPr>
          <p:nvPr/>
        </p:nvPicPr>
        <p:blipFill>
          <a:blip r:embed="rId5"/>
          <a:stretch>
            <a:fillRect/>
          </a:stretch>
        </p:blipFill>
        <p:spPr>
          <a:xfrm>
            <a:off x="109586" y="141208"/>
            <a:ext cx="5760720" cy="3041015"/>
          </a:xfrm>
          <a:prstGeom prst="rect">
            <a:avLst/>
          </a:prstGeom>
          <a:ln>
            <a:solidFill>
              <a:schemeClr val="accent1"/>
            </a:solidFill>
          </a:ln>
        </p:spPr>
      </p:pic>
      <p:pic>
        <p:nvPicPr>
          <p:cNvPr id="5" name="Image 4">
            <a:extLst>
              <a:ext uri="{FF2B5EF4-FFF2-40B4-BE49-F238E27FC236}">
                <a16:creationId xmlns:a16="http://schemas.microsoft.com/office/drawing/2014/main" id="{7BB6D386-8914-C272-33B7-16B8884C328B}"/>
              </a:ext>
            </a:extLst>
          </p:cNvPr>
          <p:cNvPicPr>
            <a:picLocks noChangeAspect="1"/>
          </p:cNvPicPr>
          <p:nvPr/>
        </p:nvPicPr>
        <p:blipFill>
          <a:blip r:embed="rId6"/>
          <a:stretch>
            <a:fillRect/>
          </a:stretch>
        </p:blipFill>
        <p:spPr>
          <a:xfrm>
            <a:off x="1882862" y="1624263"/>
            <a:ext cx="7151554" cy="3425998"/>
          </a:xfrm>
          <a:prstGeom prst="rect">
            <a:avLst/>
          </a:prstGeom>
          <a:ln w="38100">
            <a:solidFill>
              <a:schemeClr val="accent1"/>
            </a:solidFill>
          </a:ln>
        </p:spPr>
      </p:pic>
    </p:spTree>
    <p:extLst>
      <p:ext uri="{BB962C8B-B14F-4D97-AF65-F5344CB8AC3E}">
        <p14:creationId xmlns:p14="http://schemas.microsoft.com/office/powerpoint/2010/main" val="22017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6" name="Image 5">
            <a:extLst>
              <a:ext uri="{FF2B5EF4-FFF2-40B4-BE49-F238E27FC236}">
                <a16:creationId xmlns:a16="http://schemas.microsoft.com/office/drawing/2014/main" id="{D3EC4BAC-F61F-2162-B1E7-7F0824503EDE}"/>
              </a:ext>
            </a:extLst>
          </p:cNvPr>
          <p:cNvPicPr>
            <a:picLocks noChangeAspect="1"/>
          </p:cNvPicPr>
          <p:nvPr/>
        </p:nvPicPr>
        <p:blipFill>
          <a:blip r:embed="rId5"/>
          <a:stretch>
            <a:fillRect/>
          </a:stretch>
        </p:blipFill>
        <p:spPr>
          <a:xfrm>
            <a:off x="2031581" y="93239"/>
            <a:ext cx="4680105" cy="3867245"/>
          </a:xfrm>
          <a:prstGeom prst="rect">
            <a:avLst/>
          </a:prstGeom>
          <a:ln w="38100">
            <a:solidFill>
              <a:schemeClr val="accent1"/>
            </a:solidFill>
          </a:ln>
        </p:spPr>
      </p:pic>
      <p:pic>
        <p:nvPicPr>
          <p:cNvPr id="8" name="Image 7">
            <a:extLst>
              <a:ext uri="{FF2B5EF4-FFF2-40B4-BE49-F238E27FC236}">
                <a16:creationId xmlns:a16="http://schemas.microsoft.com/office/drawing/2014/main" id="{15D3D077-C0AC-AABC-E361-094688EDE19D}"/>
              </a:ext>
            </a:extLst>
          </p:cNvPr>
          <p:cNvPicPr>
            <a:picLocks noChangeAspect="1"/>
          </p:cNvPicPr>
          <p:nvPr/>
        </p:nvPicPr>
        <p:blipFill>
          <a:blip r:embed="rId6"/>
          <a:stretch>
            <a:fillRect/>
          </a:stretch>
        </p:blipFill>
        <p:spPr>
          <a:xfrm>
            <a:off x="757989" y="2922549"/>
            <a:ext cx="7628021" cy="295972"/>
          </a:xfrm>
          <a:prstGeom prst="rect">
            <a:avLst/>
          </a:prstGeom>
          <a:ln>
            <a:solidFill>
              <a:schemeClr val="accent1"/>
            </a:solidFill>
          </a:ln>
        </p:spPr>
      </p:pic>
      <p:pic>
        <p:nvPicPr>
          <p:cNvPr id="10" name="Image 9">
            <a:extLst>
              <a:ext uri="{FF2B5EF4-FFF2-40B4-BE49-F238E27FC236}">
                <a16:creationId xmlns:a16="http://schemas.microsoft.com/office/drawing/2014/main" id="{B730ADB1-F03D-97FD-9D38-20E3022BB962}"/>
              </a:ext>
            </a:extLst>
          </p:cNvPr>
          <p:cNvPicPr>
            <a:picLocks noChangeAspect="1"/>
          </p:cNvPicPr>
          <p:nvPr/>
        </p:nvPicPr>
        <p:blipFill>
          <a:blip r:embed="rId7"/>
          <a:stretch>
            <a:fillRect/>
          </a:stretch>
        </p:blipFill>
        <p:spPr>
          <a:xfrm>
            <a:off x="757989" y="3245551"/>
            <a:ext cx="7628021" cy="313175"/>
          </a:xfrm>
          <a:prstGeom prst="rect">
            <a:avLst/>
          </a:prstGeom>
        </p:spPr>
      </p:pic>
      <p:pic>
        <p:nvPicPr>
          <p:cNvPr id="12" name="Image 11">
            <a:extLst>
              <a:ext uri="{FF2B5EF4-FFF2-40B4-BE49-F238E27FC236}">
                <a16:creationId xmlns:a16="http://schemas.microsoft.com/office/drawing/2014/main" id="{668EFE7B-3722-8087-6CC0-8F82FC996117}"/>
              </a:ext>
            </a:extLst>
          </p:cNvPr>
          <p:cNvPicPr>
            <a:picLocks noChangeAspect="1"/>
          </p:cNvPicPr>
          <p:nvPr/>
        </p:nvPicPr>
        <p:blipFill>
          <a:blip r:embed="rId8"/>
          <a:stretch>
            <a:fillRect/>
          </a:stretch>
        </p:blipFill>
        <p:spPr>
          <a:xfrm>
            <a:off x="757989" y="3585756"/>
            <a:ext cx="7628021" cy="292315"/>
          </a:xfrm>
          <a:prstGeom prst="rect">
            <a:avLst/>
          </a:prstGeom>
        </p:spPr>
      </p:pic>
    </p:spTree>
    <p:extLst>
      <p:ext uri="{BB962C8B-B14F-4D97-AF65-F5344CB8AC3E}">
        <p14:creationId xmlns:p14="http://schemas.microsoft.com/office/powerpoint/2010/main" val="38218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pic>
        <p:nvPicPr>
          <p:cNvPr id="1539" name="Google Shape;1539;p44"/>
          <p:cNvPicPr preferRelativeResize="0"/>
          <p:nvPr/>
        </p:nvPicPr>
        <p:blipFill rotWithShape="1">
          <a:blip r:embed="rId3">
            <a:alphaModFix/>
          </a:blip>
          <a:srcRect t="22210" b="11051"/>
          <a:stretch/>
        </p:blipFill>
        <p:spPr>
          <a:xfrm>
            <a:off x="5807964" y="1417050"/>
            <a:ext cx="2604900" cy="2605200"/>
          </a:xfrm>
          <a:prstGeom prst="ellipse">
            <a:avLst/>
          </a:prstGeom>
          <a:noFill/>
          <a:ln>
            <a:noFill/>
          </a:ln>
        </p:spPr>
      </p:pic>
      <p:sp>
        <p:nvSpPr>
          <p:cNvPr id="6" name="Google Shape;1545;p45">
            <a:extLst>
              <a:ext uri="{FF2B5EF4-FFF2-40B4-BE49-F238E27FC236}">
                <a16:creationId xmlns:a16="http://schemas.microsoft.com/office/drawing/2014/main" id="{985AB208-6073-A190-6FB2-FBD8BB7289A3}"/>
              </a:ext>
            </a:extLst>
          </p:cNvPr>
          <p:cNvSpPr txBox="1">
            <a:spLocks noGrp="1"/>
          </p:cNvSpPr>
          <p:nvPr>
            <p:ph type="subTitle" idx="1"/>
          </p:nvPr>
        </p:nvSpPr>
        <p:spPr>
          <a:xfrm>
            <a:off x="97468" y="1681840"/>
            <a:ext cx="5007014" cy="3018667"/>
          </a:xfrm>
          <a:prstGeom prst="rect">
            <a:avLst/>
          </a:prstGeom>
        </p:spPr>
        <p:txBody>
          <a:bodyPr spcFirstLastPara="1" wrap="square" lIns="91425" tIns="91425" rIns="91425" bIns="91425" anchor="t" anchorCtr="0">
            <a:noAutofit/>
          </a:bodyPr>
          <a:lstStyle/>
          <a:p>
            <a:pPr algn="l">
              <a:buFont typeface="Symbol" panose="05050102010706020507" pitchFamily="18" charset="2"/>
              <a:buChar char=""/>
            </a:pPr>
            <a:r>
              <a:rPr lang="fr-FR" sz="1400" b="1" i="0" dirty="0">
                <a:solidFill>
                  <a:schemeClr val="bg1"/>
                </a:solidFill>
                <a:effectLst/>
                <a:latin typeface="Söhne"/>
              </a:rPr>
              <a:t>L'analyse des données de l'historique des cryptomonnaies peut être un moyen utile pour comprendre les tendances et les patterns qui ont influencé le marché des cryptomonnaies dans le passé.</a:t>
            </a:r>
          </a:p>
          <a:p>
            <a:pPr marL="139700" indent="0" algn="l"/>
            <a:endParaRPr lang="fr-FR" sz="1400" b="1" i="0" dirty="0">
              <a:solidFill>
                <a:schemeClr val="bg1"/>
              </a:solidFill>
              <a:effectLst/>
              <a:latin typeface="Söhne"/>
            </a:endParaRPr>
          </a:p>
          <a:p>
            <a:pPr algn="l">
              <a:buFont typeface="Symbol" panose="05050102010706020507" pitchFamily="18" charset="2"/>
              <a:buChar char=""/>
            </a:pPr>
            <a:r>
              <a:rPr lang="fr-FR" sz="1400" b="1" i="0" dirty="0">
                <a:solidFill>
                  <a:schemeClr val="bg1"/>
                </a:solidFill>
                <a:effectLst/>
                <a:latin typeface="Söhne"/>
              </a:rPr>
              <a:t>Les données sur les prix "low" (bas), "high" (haut), "open" (ouverture) et "close" (clôture) ainsi que sur les "volumes" de trading peuvent être particulièrement utiles pour comprendre les mouvements de prix et les volumes de trading sur un certain période de temps.</a:t>
            </a:r>
          </a:p>
        </p:txBody>
      </p:sp>
      <p:sp>
        <p:nvSpPr>
          <p:cNvPr id="9" name="Google Shape;1544;p45">
            <a:extLst>
              <a:ext uri="{FF2B5EF4-FFF2-40B4-BE49-F238E27FC236}">
                <a16:creationId xmlns:a16="http://schemas.microsoft.com/office/drawing/2014/main" id="{63E30EA5-334C-820A-C09B-466676BC48EA}"/>
              </a:ext>
            </a:extLst>
          </p:cNvPr>
          <p:cNvSpPr txBox="1">
            <a:spLocks noGrp="1"/>
          </p:cNvSpPr>
          <p:nvPr>
            <p:ph type="title"/>
          </p:nvPr>
        </p:nvSpPr>
        <p:spPr>
          <a:xfrm>
            <a:off x="221747" y="1121250"/>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Introduction</a:t>
            </a:r>
            <a:endParaRPr sz="4400" dirty="0"/>
          </a:p>
        </p:txBody>
      </p:sp>
      <p:cxnSp>
        <p:nvCxnSpPr>
          <p:cNvPr id="10" name="Google Shape;1547;p45">
            <a:extLst>
              <a:ext uri="{FF2B5EF4-FFF2-40B4-BE49-F238E27FC236}">
                <a16:creationId xmlns:a16="http://schemas.microsoft.com/office/drawing/2014/main" id="{E104FA1F-467C-E0C2-34EC-7A7C7BD074B5}"/>
              </a:ext>
            </a:extLst>
          </p:cNvPr>
          <p:cNvCxnSpPr>
            <a:cxnSpLocks/>
          </p:cNvCxnSpPr>
          <p:nvPr/>
        </p:nvCxnSpPr>
        <p:spPr>
          <a:xfrm>
            <a:off x="338247" y="1698261"/>
            <a:ext cx="4525456"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C3989"/>
            </a:gs>
            <a:gs pos="100000">
              <a:srgbClr val="001C4C"/>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3" name="Google Shape;1623;p49"/>
          <p:cNvPicPr preferRelativeResize="0"/>
          <p:nvPr/>
        </p:nvPicPr>
        <p:blipFill rotWithShape="1">
          <a:blip r:embed="rId3">
            <a:alphaModFix/>
          </a:blip>
          <a:srcRect t="3806" b="3815"/>
          <a:stretch/>
        </p:blipFill>
        <p:spPr>
          <a:xfrm rot="-1258696">
            <a:off x="1329891" y="3825253"/>
            <a:ext cx="1066274" cy="1019972"/>
          </a:xfrm>
          <a:prstGeom prst="rect">
            <a:avLst/>
          </a:prstGeom>
          <a:noFill/>
          <a:ln>
            <a:noFill/>
          </a:ln>
        </p:spPr>
      </p:pic>
      <p:pic>
        <p:nvPicPr>
          <p:cNvPr id="1624" name="Google Shape;1624;p49"/>
          <p:cNvPicPr preferRelativeResize="0"/>
          <p:nvPr/>
        </p:nvPicPr>
        <p:blipFill>
          <a:blip r:embed="rId4">
            <a:alphaModFix/>
          </a:blip>
          <a:stretch>
            <a:fillRect/>
          </a:stretch>
        </p:blipFill>
        <p:spPr>
          <a:xfrm rot="840124" flipH="1">
            <a:off x="2164804" y="3797999"/>
            <a:ext cx="691919" cy="1186177"/>
          </a:xfrm>
          <a:prstGeom prst="rect">
            <a:avLst/>
          </a:prstGeom>
          <a:noFill/>
          <a:ln>
            <a:noFill/>
          </a:ln>
        </p:spPr>
      </p:pic>
      <p:pic>
        <p:nvPicPr>
          <p:cNvPr id="3" name="Image 2">
            <a:extLst>
              <a:ext uri="{FF2B5EF4-FFF2-40B4-BE49-F238E27FC236}">
                <a16:creationId xmlns:a16="http://schemas.microsoft.com/office/drawing/2014/main" id="{EA9049D0-11AD-1504-75C7-3B4A155102A3}"/>
              </a:ext>
            </a:extLst>
          </p:cNvPr>
          <p:cNvPicPr>
            <a:picLocks noChangeAspect="1"/>
          </p:cNvPicPr>
          <p:nvPr/>
        </p:nvPicPr>
        <p:blipFill>
          <a:blip r:embed="rId5"/>
          <a:stretch>
            <a:fillRect/>
          </a:stretch>
        </p:blipFill>
        <p:spPr>
          <a:xfrm>
            <a:off x="1737437" y="589546"/>
            <a:ext cx="5669126" cy="3230479"/>
          </a:xfrm>
          <a:prstGeom prst="rect">
            <a:avLst/>
          </a:prstGeom>
          <a:ln w="38100">
            <a:solidFill>
              <a:schemeClr val="accent1"/>
            </a:solidFill>
          </a:ln>
        </p:spPr>
      </p:pic>
    </p:spTree>
    <p:extLst>
      <p:ext uri="{BB962C8B-B14F-4D97-AF65-F5344CB8AC3E}">
        <p14:creationId xmlns:p14="http://schemas.microsoft.com/office/powerpoint/2010/main" val="40322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7"/>
          <p:cNvSpPr/>
          <p:nvPr/>
        </p:nvSpPr>
        <p:spPr>
          <a:xfrm>
            <a:off x="1717450" y="1928431"/>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223400" y="1928431"/>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6729350" y="1928444"/>
            <a:ext cx="697200" cy="6972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txBox="1">
            <a:spLocks noGrp="1"/>
          </p:cNvSpPr>
          <p:nvPr>
            <p:ph type="subTitle" idx="2"/>
          </p:nvPr>
        </p:nvSpPr>
        <p:spPr>
          <a:xfrm>
            <a:off x="999376" y="3356886"/>
            <a:ext cx="2138700" cy="6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Il est important de garder une approche critique lors de l'analyse de ces données et de ne pas sauter à des conclusions hâtives sans prendre en compte tous les facteurs pertinents.</a:t>
            </a:r>
          </a:p>
        </p:txBody>
      </p:sp>
      <p:sp>
        <p:nvSpPr>
          <p:cNvPr id="1567" name="Google Shape;1567;p47"/>
          <p:cNvSpPr txBox="1">
            <a:spLocks noGrp="1"/>
          </p:cNvSpPr>
          <p:nvPr>
            <p:ph type="subTitle" idx="4"/>
          </p:nvPr>
        </p:nvSpPr>
        <p:spPr>
          <a:xfrm>
            <a:off x="6019258" y="3464461"/>
            <a:ext cx="2138700" cy="6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Les données de l'historique des cryptomonnaies peuvent être un outil précieux pour comprendre les tendances et les patterns qui ont influencé le marché des cryptomonnaies dans le passé.</a:t>
            </a:r>
          </a:p>
        </p:txBody>
      </p:sp>
      <p:sp>
        <p:nvSpPr>
          <p:cNvPr id="1568" name="Google Shape;1568;p47"/>
          <p:cNvSpPr txBox="1">
            <a:spLocks noGrp="1"/>
          </p:cNvSpPr>
          <p:nvPr>
            <p:ph type="title"/>
          </p:nvPr>
        </p:nvSpPr>
        <p:spPr>
          <a:xfrm>
            <a:off x="1315515" y="59304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t>
            </a:r>
            <a:endParaRPr dirty="0"/>
          </a:p>
        </p:txBody>
      </p:sp>
      <p:sp>
        <p:nvSpPr>
          <p:cNvPr id="1570" name="Google Shape;1570;p47"/>
          <p:cNvSpPr txBox="1">
            <a:spLocks noGrp="1"/>
          </p:cNvSpPr>
          <p:nvPr>
            <p:ph type="subTitle" idx="6"/>
          </p:nvPr>
        </p:nvSpPr>
        <p:spPr>
          <a:xfrm>
            <a:off x="3502171" y="3388321"/>
            <a:ext cx="2138700" cy="6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L'utilisation de Power BI pour créer des visualisations de données peut être un moyen efficace de représenter ces données et de les explorer de manière interactive.</a:t>
            </a:r>
          </a:p>
        </p:txBody>
      </p:sp>
      <p:grpSp>
        <p:nvGrpSpPr>
          <p:cNvPr id="1571" name="Google Shape;1571;p47"/>
          <p:cNvGrpSpPr/>
          <p:nvPr/>
        </p:nvGrpSpPr>
        <p:grpSpPr>
          <a:xfrm>
            <a:off x="4354494" y="2059536"/>
            <a:ext cx="435013" cy="435003"/>
            <a:chOff x="2656907" y="2439293"/>
            <a:chExt cx="332757" cy="332343"/>
          </a:xfrm>
        </p:grpSpPr>
        <p:sp>
          <p:nvSpPr>
            <p:cNvPr id="1572" name="Google Shape;1572;p47"/>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7"/>
          <p:cNvGrpSpPr/>
          <p:nvPr/>
        </p:nvGrpSpPr>
        <p:grpSpPr>
          <a:xfrm>
            <a:off x="6893772" y="2091932"/>
            <a:ext cx="368354" cy="370238"/>
            <a:chOff x="7098912" y="1969392"/>
            <a:chExt cx="359651" cy="361560"/>
          </a:xfrm>
        </p:grpSpPr>
        <p:sp>
          <p:nvSpPr>
            <p:cNvPr id="1580" name="Google Shape;1580;p4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93" name="Google Shape;1593;p47"/>
          <p:cNvCxnSpPr/>
          <p:nvPr/>
        </p:nvCxnSpPr>
        <p:spPr>
          <a:xfrm>
            <a:off x="2590200" y="1112200"/>
            <a:ext cx="2752500" cy="0"/>
          </a:xfrm>
          <a:prstGeom prst="straightConnector1">
            <a:avLst/>
          </a:prstGeom>
          <a:noFill/>
          <a:ln w="19050" cap="flat" cmpd="sng">
            <a:solidFill>
              <a:schemeClr val="accent1"/>
            </a:solidFill>
            <a:prstDash val="solid"/>
            <a:round/>
            <a:headEnd type="none" w="med" len="med"/>
            <a:tailEnd type="none" w="med" len="med"/>
          </a:ln>
        </p:spPr>
      </p:cxnSp>
      <p:pic>
        <p:nvPicPr>
          <p:cNvPr id="1594" name="Google Shape;1594;p47"/>
          <p:cNvPicPr preferRelativeResize="0"/>
          <p:nvPr/>
        </p:nvPicPr>
        <p:blipFill>
          <a:blip r:embed="rId3">
            <a:alphaModFix/>
          </a:blip>
          <a:stretch>
            <a:fillRect/>
          </a:stretch>
        </p:blipFill>
        <p:spPr>
          <a:xfrm rot="-513554">
            <a:off x="229704" y="3309981"/>
            <a:ext cx="967041" cy="1657788"/>
          </a:xfrm>
          <a:prstGeom prst="rect">
            <a:avLst/>
          </a:prstGeom>
          <a:noFill/>
          <a:ln>
            <a:noFill/>
          </a:ln>
        </p:spPr>
      </p:pic>
      <p:grpSp>
        <p:nvGrpSpPr>
          <p:cNvPr id="1595" name="Google Shape;1595;p47"/>
          <p:cNvGrpSpPr/>
          <p:nvPr/>
        </p:nvGrpSpPr>
        <p:grpSpPr>
          <a:xfrm>
            <a:off x="1848562" y="2059530"/>
            <a:ext cx="434976" cy="435016"/>
            <a:chOff x="1308631" y="1507830"/>
            <a:chExt cx="350166" cy="350198"/>
          </a:xfrm>
        </p:grpSpPr>
        <p:sp>
          <p:nvSpPr>
            <p:cNvPr id="1596" name="Google Shape;1596;p47"/>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5" grpId="0" build="p"/>
      <p:bldP spid="1567" grpId="0" build="p"/>
      <p:bldP spid="157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3573"/>
        <p:cNvGrpSpPr/>
        <p:nvPr/>
      </p:nvGrpSpPr>
      <p:grpSpPr>
        <a:xfrm>
          <a:off x="0" y="0"/>
          <a:ext cx="0" cy="0"/>
          <a:chOff x="0" y="0"/>
          <a:chExt cx="0" cy="0"/>
        </a:xfrm>
      </p:grpSpPr>
      <p:sp>
        <p:nvSpPr>
          <p:cNvPr id="3575" name="Google Shape;3575;p67"/>
          <p:cNvSpPr txBox="1">
            <a:spLocks noGrp="1"/>
          </p:cNvSpPr>
          <p:nvPr>
            <p:ph type="title"/>
          </p:nvPr>
        </p:nvSpPr>
        <p:spPr>
          <a:xfrm>
            <a:off x="3755785" y="3512755"/>
            <a:ext cx="4375630" cy="102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highlight>
                  <a:srgbClr val="00FFFF"/>
                </a:highlight>
              </a:rPr>
              <a:t> Thanks!</a:t>
            </a:r>
            <a:endParaRPr dirty="0"/>
          </a:p>
        </p:txBody>
      </p:sp>
      <p:sp>
        <p:nvSpPr>
          <p:cNvPr id="3576" name="Google Shape;3576;p67"/>
          <p:cNvSpPr txBox="1">
            <a:spLocks noGrp="1"/>
          </p:cNvSpPr>
          <p:nvPr>
            <p:ph type="subTitle" idx="1"/>
          </p:nvPr>
        </p:nvSpPr>
        <p:spPr>
          <a:xfrm>
            <a:off x="4000800" y="3147655"/>
            <a:ext cx="3885600" cy="8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p:txBody>
      </p:sp>
      <p:pic>
        <p:nvPicPr>
          <p:cNvPr id="3592" name="Google Shape;3592;p67"/>
          <p:cNvPicPr preferRelativeResize="0"/>
          <p:nvPr/>
        </p:nvPicPr>
        <p:blipFill rotWithShape="1">
          <a:blip r:embed="rId3">
            <a:alphaModFix/>
          </a:blip>
          <a:srcRect l="11095" r="11095"/>
          <a:stretch/>
        </p:blipFill>
        <p:spPr>
          <a:xfrm rot="-505558">
            <a:off x="408781" y="1866589"/>
            <a:ext cx="2032223" cy="2439610"/>
          </a:xfrm>
          <a:prstGeom prst="rect">
            <a:avLst/>
          </a:prstGeom>
          <a:noFill/>
          <a:ln>
            <a:noFill/>
          </a:ln>
        </p:spPr>
      </p:pic>
      <p:pic>
        <p:nvPicPr>
          <p:cNvPr id="3593" name="Google Shape;3593;p67"/>
          <p:cNvPicPr preferRelativeResize="0"/>
          <p:nvPr/>
        </p:nvPicPr>
        <p:blipFill rotWithShape="1">
          <a:blip r:embed="rId4">
            <a:alphaModFix/>
          </a:blip>
          <a:srcRect/>
          <a:stretch/>
        </p:blipFill>
        <p:spPr>
          <a:xfrm rot="513552" flipH="1">
            <a:off x="2048918" y="631668"/>
            <a:ext cx="1420853" cy="24357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Google Shape;1528;p43"/>
          <p:cNvSpPr/>
          <p:nvPr/>
        </p:nvSpPr>
        <p:spPr>
          <a:xfrm>
            <a:off x="1022075" y="1264638"/>
            <a:ext cx="2614200" cy="26142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txBox="1">
            <a:spLocks noGrp="1"/>
          </p:cNvSpPr>
          <p:nvPr>
            <p:ph type="title"/>
          </p:nvPr>
        </p:nvSpPr>
        <p:spPr>
          <a:xfrm>
            <a:off x="3294742" y="1552488"/>
            <a:ext cx="6047139" cy="20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5000" dirty="0">
                <a:solidFill>
                  <a:schemeClr val="lt1"/>
                </a:solidFill>
              </a:rPr>
              <a:t>PROBLEMATIQUE</a:t>
            </a:r>
            <a:endParaRPr sz="5000" dirty="0">
              <a:solidFill>
                <a:schemeClr val="lt1"/>
              </a:solidFill>
            </a:endParaRPr>
          </a:p>
        </p:txBody>
      </p:sp>
      <p:sp>
        <p:nvSpPr>
          <p:cNvPr id="1531" name="Google Shape;1531;p43"/>
          <p:cNvSpPr txBox="1">
            <a:spLocks noGrp="1"/>
          </p:cNvSpPr>
          <p:nvPr>
            <p:ph type="title" idx="2"/>
          </p:nvPr>
        </p:nvSpPr>
        <p:spPr>
          <a:xfrm>
            <a:off x="803675" y="1747713"/>
            <a:ext cx="3051000" cy="16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98372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543"/>
        <p:cNvGrpSpPr/>
        <p:nvPr/>
      </p:nvGrpSpPr>
      <p:grpSpPr>
        <a:xfrm>
          <a:off x="0" y="0"/>
          <a:ext cx="0" cy="0"/>
          <a:chOff x="0" y="0"/>
          <a:chExt cx="0" cy="0"/>
        </a:xfrm>
      </p:grpSpPr>
      <p:pic>
        <p:nvPicPr>
          <p:cNvPr id="1546" name="Google Shape;1546;p45"/>
          <p:cNvPicPr preferRelativeResize="0"/>
          <p:nvPr/>
        </p:nvPicPr>
        <p:blipFill rotWithShape="1">
          <a:blip r:embed="rId3">
            <a:alphaModFix/>
          </a:blip>
          <a:srcRect t="9930" b="9922"/>
          <a:stretch/>
        </p:blipFill>
        <p:spPr>
          <a:xfrm>
            <a:off x="1131475" y="2166225"/>
            <a:ext cx="2127350" cy="2046775"/>
          </a:xfrm>
          <a:prstGeom prst="rect">
            <a:avLst/>
          </a:prstGeom>
          <a:noFill/>
          <a:ln>
            <a:noFill/>
          </a:ln>
        </p:spPr>
      </p:pic>
      <p:pic>
        <p:nvPicPr>
          <p:cNvPr id="1548" name="Google Shape;1548;p45"/>
          <p:cNvPicPr preferRelativeResize="0"/>
          <p:nvPr/>
        </p:nvPicPr>
        <p:blipFill>
          <a:blip r:embed="rId4">
            <a:alphaModFix/>
          </a:blip>
          <a:stretch>
            <a:fillRect/>
          </a:stretch>
        </p:blipFill>
        <p:spPr>
          <a:xfrm rot="-513551">
            <a:off x="475920" y="128725"/>
            <a:ext cx="1656650" cy="2839975"/>
          </a:xfrm>
          <a:prstGeom prst="rect">
            <a:avLst/>
          </a:prstGeom>
          <a:noFill/>
          <a:ln>
            <a:noFill/>
          </a:ln>
        </p:spPr>
      </p:pic>
      <p:sp>
        <p:nvSpPr>
          <p:cNvPr id="5" name="Sous-titre 4">
            <a:extLst>
              <a:ext uri="{FF2B5EF4-FFF2-40B4-BE49-F238E27FC236}">
                <a16:creationId xmlns:a16="http://schemas.microsoft.com/office/drawing/2014/main" id="{CEBBF2FF-5860-A83A-19FD-3E697B3F0A8B}"/>
              </a:ext>
            </a:extLst>
          </p:cNvPr>
          <p:cNvSpPr>
            <a:spLocks noGrp="1"/>
          </p:cNvSpPr>
          <p:nvPr>
            <p:ph type="subTitle" idx="1"/>
          </p:nvPr>
        </p:nvSpPr>
        <p:spPr>
          <a:xfrm>
            <a:off x="3719035" y="1665605"/>
            <a:ext cx="5080000" cy="3541499"/>
          </a:xfrm>
        </p:spPr>
        <p:txBody>
          <a:bodyPr/>
          <a:lstStyle/>
          <a:p>
            <a:r>
              <a:rPr lang="fr-FR" dirty="0"/>
              <a:t>Comment les fluctuations de prix (low, high) ont-elles affecté le volume de trading de chaque cryptomonnaie au fil du temps ?</a:t>
            </a:r>
          </a:p>
          <a:p>
            <a:r>
              <a:rPr lang="fr-FR" dirty="0"/>
              <a:t>Y a-t-il un lien entre les mouvements de prix et les volumes de trading pour chaque cryptomonnaie ? Si oui, comment cette relation peut-elle être utilisée pour prévoir les mouvements futurs de prix ?</a:t>
            </a:r>
          </a:p>
          <a:p>
            <a:r>
              <a:rPr lang="fr-FR" dirty="0"/>
              <a:t>Y a-t-il des patterns ou des tendances qui peuvent être identifiés dans les données low, high, open, close et volume au fil du temps ? Comment ces patterns peuvent-ils être utilisés pour prévoir les mouvements futurs de prix ?</a:t>
            </a:r>
          </a:p>
          <a:p>
            <a:endParaRPr lang="fr-FR" dirty="0"/>
          </a:p>
        </p:txBody>
      </p:sp>
      <p:sp>
        <p:nvSpPr>
          <p:cNvPr id="7" name="Google Shape;1544;p45">
            <a:extLst>
              <a:ext uri="{FF2B5EF4-FFF2-40B4-BE49-F238E27FC236}">
                <a16:creationId xmlns:a16="http://schemas.microsoft.com/office/drawing/2014/main" id="{8CF7A518-1E83-B9C7-941A-EB1C2E8D49E7}"/>
              </a:ext>
            </a:extLst>
          </p:cNvPr>
          <p:cNvSpPr txBox="1">
            <a:spLocks noGrp="1"/>
          </p:cNvSpPr>
          <p:nvPr>
            <p:ph type="title"/>
          </p:nvPr>
        </p:nvSpPr>
        <p:spPr>
          <a:xfrm>
            <a:off x="3719035" y="1092221"/>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PROBLEMATIQUE</a:t>
            </a:r>
            <a:endParaRPr sz="4400" dirty="0"/>
          </a:p>
        </p:txBody>
      </p:sp>
      <p:cxnSp>
        <p:nvCxnSpPr>
          <p:cNvPr id="8" name="Google Shape;1547;p45">
            <a:extLst>
              <a:ext uri="{FF2B5EF4-FFF2-40B4-BE49-F238E27FC236}">
                <a16:creationId xmlns:a16="http://schemas.microsoft.com/office/drawing/2014/main" id="{CEB21F11-AD70-07DC-7888-DD917D711E10}"/>
              </a:ext>
            </a:extLst>
          </p:cNvPr>
          <p:cNvCxnSpPr>
            <a:cxnSpLocks/>
          </p:cNvCxnSpPr>
          <p:nvPr/>
        </p:nvCxnSpPr>
        <p:spPr>
          <a:xfrm>
            <a:off x="3835535" y="1669232"/>
            <a:ext cx="4525456"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52000">
              <a:srgbClr val="001C4C"/>
            </a:gs>
            <a:gs pos="100000">
              <a:srgbClr val="184493"/>
            </a:gs>
          </a:gsLst>
          <a:lin ang="13500032" scaled="0"/>
        </a:gradFill>
        <a:effectLst/>
      </p:bgPr>
    </p:bg>
    <p:spTree>
      <p:nvGrpSpPr>
        <p:cNvPr id="1" name="Shape 1543"/>
        <p:cNvGrpSpPr/>
        <p:nvPr/>
      </p:nvGrpSpPr>
      <p:grpSpPr>
        <a:xfrm>
          <a:off x="0" y="0"/>
          <a:ext cx="0" cy="0"/>
          <a:chOff x="0" y="0"/>
          <a:chExt cx="0" cy="0"/>
        </a:xfrm>
      </p:grpSpPr>
      <p:pic>
        <p:nvPicPr>
          <p:cNvPr id="1546" name="Google Shape;1546;p45"/>
          <p:cNvPicPr preferRelativeResize="0"/>
          <p:nvPr/>
        </p:nvPicPr>
        <p:blipFill rotWithShape="1">
          <a:blip r:embed="rId3">
            <a:alphaModFix/>
          </a:blip>
          <a:srcRect t="9930" b="9922"/>
          <a:stretch/>
        </p:blipFill>
        <p:spPr>
          <a:xfrm>
            <a:off x="1131475" y="2166225"/>
            <a:ext cx="2127350" cy="2046775"/>
          </a:xfrm>
          <a:prstGeom prst="rect">
            <a:avLst/>
          </a:prstGeom>
          <a:noFill/>
          <a:ln>
            <a:noFill/>
          </a:ln>
        </p:spPr>
      </p:pic>
      <p:pic>
        <p:nvPicPr>
          <p:cNvPr id="1548" name="Google Shape;1548;p45"/>
          <p:cNvPicPr preferRelativeResize="0"/>
          <p:nvPr/>
        </p:nvPicPr>
        <p:blipFill>
          <a:blip r:embed="rId4">
            <a:alphaModFix/>
          </a:blip>
          <a:stretch>
            <a:fillRect/>
          </a:stretch>
        </p:blipFill>
        <p:spPr>
          <a:xfrm rot="-513551">
            <a:off x="475920" y="128725"/>
            <a:ext cx="1656650" cy="2839975"/>
          </a:xfrm>
          <a:prstGeom prst="rect">
            <a:avLst/>
          </a:prstGeom>
          <a:noFill/>
          <a:ln>
            <a:noFill/>
          </a:ln>
        </p:spPr>
      </p:pic>
      <p:sp>
        <p:nvSpPr>
          <p:cNvPr id="5" name="Sous-titre 4">
            <a:extLst>
              <a:ext uri="{FF2B5EF4-FFF2-40B4-BE49-F238E27FC236}">
                <a16:creationId xmlns:a16="http://schemas.microsoft.com/office/drawing/2014/main" id="{CEBBF2FF-5860-A83A-19FD-3E697B3F0A8B}"/>
              </a:ext>
            </a:extLst>
          </p:cNvPr>
          <p:cNvSpPr>
            <a:spLocks noGrp="1"/>
          </p:cNvSpPr>
          <p:nvPr>
            <p:ph type="subTitle" idx="1"/>
          </p:nvPr>
        </p:nvSpPr>
        <p:spPr>
          <a:xfrm>
            <a:off x="3616320" y="1669232"/>
            <a:ext cx="5080000" cy="3541499"/>
          </a:xfrm>
        </p:spPr>
        <p:txBody>
          <a:bodyPr/>
          <a:lstStyle/>
          <a:p>
            <a:r>
              <a:rPr lang="fr-FR" dirty="0"/>
              <a:t>Comment les différentes cryptomonnaies ont-elles performé par rapport les unes aux autres au fil du temps en utilisant les données low, high, open, close et volume ? Y a-t-il des cryptomonnaies qui ont tendance à être plus volatiles que d'autres ?</a:t>
            </a:r>
          </a:p>
          <a:p>
            <a:r>
              <a:rPr lang="fr-FR" dirty="0"/>
              <a:t>Quels sont les moments où les volumes de trading ont été les plus élevés ou les plus faibles pour chaque cryptomonnaie au fil du temps ? Quels événements ou facteurs ont pu être à l'origine de ces variations de volume ?</a:t>
            </a:r>
          </a:p>
          <a:p>
            <a:endParaRPr lang="fr-FR" dirty="0"/>
          </a:p>
          <a:p>
            <a:endParaRPr lang="fr-FR" dirty="0"/>
          </a:p>
        </p:txBody>
      </p:sp>
      <p:sp>
        <p:nvSpPr>
          <p:cNvPr id="2" name="Google Shape;1544;p45">
            <a:extLst>
              <a:ext uri="{FF2B5EF4-FFF2-40B4-BE49-F238E27FC236}">
                <a16:creationId xmlns:a16="http://schemas.microsoft.com/office/drawing/2014/main" id="{7859970E-D162-5765-7CEF-D28CB5BE4DAA}"/>
              </a:ext>
            </a:extLst>
          </p:cNvPr>
          <p:cNvSpPr txBox="1">
            <a:spLocks noGrp="1"/>
          </p:cNvSpPr>
          <p:nvPr>
            <p:ph type="title"/>
          </p:nvPr>
        </p:nvSpPr>
        <p:spPr>
          <a:xfrm>
            <a:off x="3719035" y="1092221"/>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PROBLEMATIQUE</a:t>
            </a:r>
            <a:endParaRPr sz="4400" dirty="0"/>
          </a:p>
        </p:txBody>
      </p:sp>
      <p:cxnSp>
        <p:nvCxnSpPr>
          <p:cNvPr id="3" name="Google Shape;1547;p45">
            <a:extLst>
              <a:ext uri="{FF2B5EF4-FFF2-40B4-BE49-F238E27FC236}">
                <a16:creationId xmlns:a16="http://schemas.microsoft.com/office/drawing/2014/main" id="{6DFA37B3-807B-C2F4-55D6-4F5556C6E15B}"/>
              </a:ext>
            </a:extLst>
          </p:cNvPr>
          <p:cNvCxnSpPr>
            <a:cxnSpLocks/>
          </p:cNvCxnSpPr>
          <p:nvPr/>
        </p:nvCxnSpPr>
        <p:spPr>
          <a:xfrm>
            <a:off x="3835535" y="1669232"/>
            <a:ext cx="4525456"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4793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26"/>
        <p:cNvGrpSpPr/>
        <p:nvPr/>
      </p:nvGrpSpPr>
      <p:grpSpPr>
        <a:xfrm>
          <a:off x="0" y="0"/>
          <a:ext cx="0" cy="0"/>
          <a:chOff x="0" y="0"/>
          <a:chExt cx="0" cy="0"/>
        </a:xfrm>
      </p:grpSpPr>
      <p:sp>
        <p:nvSpPr>
          <p:cNvPr id="1528" name="Google Shape;1528;p43"/>
          <p:cNvSpPr/>
          <p:nvPr/>
        </p:nvSpPr>
        <p:spPr>
          <a:xfrm>
            <a:off x="1022075" y="1264638"/>
            <a:ext cx="2614200" cy="26142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txBox="1">
            <a:spLocks noGrp="1"/>
          </p:cNvSpPr>
          <p:nvPr>
            <p:ph type="title"/>
          </p:nvPr>
        </p:nvSpPr>
        <p:spPr>
          <a:xfrm>
            <a:off x="3315204" y="1634739"/>
            <a:ext cx="5068664" cy="20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lt1"/>
                </a:solidFill>
              </a:rPr>
              <a:t>OBJECTIFS</a:t>
            </a:r>
            <a:endParaRPr sz="5000" dirty="0">
              <a:solidFill>
                <a:schemeClr val="lt1"/>
              </a:solidFill>
            </a:endParaRPr>
          </a:p>
        </p:txBody>
      </p:sp>
      <p:sp>
        <p:nvSpPr>
          <p:cNvPr id="1531" name="Google Shape;1531;p43"/>
          <p:cNvSpPr txBox="1">
            <a:spLocks noGrp="1"/>
          </p:cNvSpPr>
          <p:nvPr>
            <p:ph type="title" idx="2"/>
          </p:nvPr>
        </p:nvSpPr>
        <p:spPr>
          <a:xfrm>
            <a:off x="803675" y="1747713"/>
            <a:ext cx="3051000" cy="16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18675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84493"/>
            </a:gs>
            <a:gs pos="100000">
              <a:srgbClr val="001C4C"/>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46"/>
          <p:cNvPicPr preferRelativeResize="0"/>
          <p:nvPr/>
        </p:nvPicPr>
        <p:blipFill rotWithShape="1">
          <a:blip r:embed="rId3">
            <a:alphaModFix/>
          </a:blip>
          <a:srcRect t="2171" b="2171"/>
          <a:stretch/>
        </p:blipFill>
        <p:spPr>
          <a:xfrm>
            <a:off x="4958525" y="472525"/>
            <a:ext cx="4119975" cy="4081001"/>
          </a:xfrm>
          <a:prstGeom prst="rect">
            <a:avLst/>
          </a:prstGeom>
          <a:noFill/>
          <a:ln>
            <a:noFill/>
          </a:ln>
        </p:spPr>
      </p:pic>
      <p:sp>
        <p:nvSpPr>
          <p:cNvPr id="6" name="Google Shape;1544;p45">
            <a:extLst>
              <a:ext uri="{FF2B5EF4-FFF2-40B4-BE49-F238E27FC236}">
                <a16:creationId xmlns:a16="http://schemas.microsoft.com/office/drawing/2014/main" id="{10188C3B-EF6F-DA07-4EB0-EC53AC2C4279}"/>
              </a:ext>
            </a:extLst>
          </p:cNvPr>
          <p:cNvSpPr txBox="1">
            <a:spLocks noGrp="1"/>
          </p:cNvSpPr>
          <p:nvPr>
            <p:ph type="title"/>
          </p:nvPr>
        </p:nvSpPr>
        <p:spPr>
          <a:xfrm>
            <a:off x="424292" y="997878"/>
            <a:ext cx="7235756" cy="6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OBJECTIFS:</a:t>
            </a:r>
            <a:endParaRPr sz="4400" dirty="0"/>
          </a:p>
        </p:txBody>
      </p:sp>
      <p:cxnSp>
        <p:nvCxnSpPr>
          <p:cNvPr id="7" name="Google Shape;1547;p45">
            <a:extLst>
              <a:ext uri="{FF2B5EF4-FFF2-40B4-BE49-F238E27FC236}">
                <a16:creationId xmlns:a16="http://schemas.microsoft.com/office/drawing/2014/main" id="{16712A41-B1FE-7B57-8790-13A588625B85}"/>
              </a:ext>
            </a:extLst>
          </p:cNvPr>
          <p:cNvCxnSpPr>
            <a:cxnSpLocks/>
          </p:cNvCxnSpPr>
          <p:nvPr/>
        </p:nvCxnSpPr>
        <p:spPr>
          <a:xfrm>
            <a:off x="540792" y="1574889"/>
            <a:ext cx="4525456" cy="0"/>
          </a:xfrm>
          <a:prstGeom prst="straightConnector1">
            <a:avLst/>
          </a:prstGeom>
          <a:noFill/>
          <a:ln w="19050" cap="flat" cmpd="sng">
            <a:solidFill>
              <a:schemeClr val="accent1"/>
            </a:solidFill>
            <a:prstDash val="solid"/>
            <a:round/>
            <a:headEnd type="none" w="med" len="med"/>
            <a:tailEnd type="none" w="med" len="med"/>
          </a:ln>
        </p:spPr>
      </p:cxnSp>
      <p:sp>
        <p:nvSpPr>
          <p:cNvPr id="8" name="Sous-titre 4">
            <a:extLst>
              <a:ext uri="{FF2B5EF4-FFF2-40B4-BE49-F238E27FC236}">
                <a16:creationId xmlns:a16="http://schemas.microsoft.com/office/drawing/2014/main" id="{99E14532-53F4-FB3D-2160-3ED342166887}"/>
              </a:ext>
            </a:extLst>
          </p:cNvPr>
          <p:cNvSpPr>
            <a:spLocks noGrp="1"/>
          </p:cNvSpPr>
          <p:nvPr>
            <p:ph type="subTitle" idx="1"/>
          </p:nvPr>
        </p:nvSpPr>
        <p:spPr>
          <a:xfrm>
            <a:off x="151409" y="1653378"/>
            <a:ext cx="5080000" cy="3541499"/>
          </a:xfrm>
        </p:spPr>
        <p:txBody>
          <a:bodyPr/>
          <a:lstStyle/>
          <a:p>
            <a:pPr algn="l">
              <a:buFont typeface="Arial" panose="020B0604020202020204" pitchFamily="34" charset="0"/>
              <a:buChar char="•"/>
            </a:pPr>
            <a:r>
              <a:rPr lang="fr-FR" dirty="0"/>
              <a:t>Comprendre les tendances et les patterns qui ont influencé les mouvements de prix et les volumes de trading pour chaque cryptomonnaie au fil du temps.</a:t>
            </a:r>
          </a:p>
          <a:p>
            <a:pPr algn="l">
              <a:buFont typeface="Arial" panose="020B0604020202020204" pitchFamily="34" charset="0"/>
              <a:buChar char="•"/>
            </a:pPr>
            <a:r>
              <a:rPr lang="fr-FR" dirty="0"/>
              <a:t>Identifier les facteurs qui ont le plus influencé les mouvements de prix et les volumes de trading pour chaque cryptomonnaie au fil du temps.</a:t>
            </a:r>
          </a:p>
          <a:p>
            <a:pPr algn="l">
              <a:buFont typeface="Arial" panose="020B0604020202020204" pitchFamily="34" charset="0"/>
              <a:buChar char="•"/>
            </a:pPr>
            <a:r>
              <a:rPr lang="fr-FR" dirty="0"/>
              <a:t>Prévoir les mouvements futurs de prix et les volumes de trading en utilisant les données low, high, open, close et volume de l'historique des cryptomonnaies.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rypto Mining Project Proposal by Slidesgo">
  <a:themeElements>
    <a:clrScheme name="Simple Light">
      <a:dk1>
        <a:srgbClr val="FFFFFF"/>
      </a:dk1>
      <a:lt1>
        <a:srgbClr val="FFFFFF"/>
      </a:lt1>
      <a:dk2>
        <a:srgbClr val="FFFFFF"/>
      </a:dk2>
      <a:lt2>
        <a:srgbClr val="4581EB"/>
      </a:lt2>
      <a:accent1>
        <a:srgbClr val="F5C434"/>
      </a:accent1>
      <a:accent2>
        <a:srgbClr val="E69138"/>
      </a:accent2>
      <a:accent3>
        <a:srgbClr val="FEEC4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1625</Words>
  <Application>Microsoft Office PowerPoint</Application>
  <PresentationFormat>Affichage à l'écran (16:9)</PresentationFormat>
  <Paragraphs>104</Paragraphs>
  <Slides>42</Slides>
  <Notes>42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42</vt:i4>
      </vt:variant>
    </vt:vector>
  </HeadingPairs>
  <TitlesOfParts>
    <vt:vector size="52" baseType="lpstr">
      <vt:lpstr>Catamaran</vt:lpstr>
      <vt:lpstr>Raleway Medium</vt:lpstr>
      <vt:lpstr>Söhne</vt:lpstr>
      <vt:lpstr>Catamaran SemiBold</vt:lpstr>
      <vt:lpstr>Arial</vt:lpstr>
      <vt:lpstr>Catamaran Medium</vt:lpstr>
      <vt:lpstr>Russo One</vt:lpstr>
      <vt:lpstr>Symbol</vt:lpstr>
      <vt:lpstr>Unna</vt:lpstr>
      <vt:lpstr>Crypto Mining Project Proposal by Slidesgo</vt:lpstr>
      <vt:lpstr>Crypto Analysis Project BI</vt:lpstr>
      <vt:lpstr>05</vt:lpstr>
      <vt:lpstr>INTRODUCTION</vt:lpstr>
      <vt:lpstr>Introduction</vt:lpstr>
      <vt:lpstr>PROBLEMATIQUE</vt:lpstr>
      <vt:lpstr>PROBLEMATIQUE</vt:lpstr>
      <vt:lpstr>PROBLEMATIQUE</vt:lpstr>
      <vt:lpstr>OBJECTIFS</vt:lpstr>
      <vt:lpstr>OBJECTIFS:</vt:lpstr>
      <vt:lpstr>OBJECTIFS:</vt:lpstr>
      <vt:lpstr>DESCRIPTION  DU DATASET</vt:lpstr>
      <vt:lpstr>API ?:</vt:lpstr>
      <vt:lpstr>API ?:</vt:lpstr>
      <vt:lpstr>DESCRIPTION DE L’API</vt:lpstr>
      <vt:lpstr>DESCRIPTION DE L’API</vt:lpstr>
      <vt:lpstr>SOLUTION  POWER BI </vt:lpstr>
      <vt:lpstr>POWER BI ?</vt:lpstr>
      <vt:lpstr>POWER BI ?</vt:lpstr>
      <vt:lpstr>API ?:</vt:lpstr>
      <vt:lpstr>API ?:</vt:lpstr>
      <vt:lpstr>Présentation PowerPoint</vt:lpstr>
      <vt:lpstr>API ?:</vt:lpstr>
      <vt:lpstr>API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lpstr>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Analysis Project BI</dc:title>
  <cp:lastModifiedBy>ZAKARIA EL FATHI</cp:lastModifiedBy>
  <cp:revision>10</cp:revision>
  <dcterms:modified xsi:type="dcterms:W3CDTF">2023-01-04T14:37:20Z</dcterms:modified>
</cp:coreProperties>
</file>